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4"/>
  </p:sldMasterIdLst>
  <p:notesMasterIdLst>
    <p:notesMasterId r:id="rId27"/>
  </p:notesMasterIdLst>
  <p:handoutMasterIdLst>
    <p:handoutMasterId r:id="rId28"/>
  </p:handoutMasterIdLst>
  <p:sldIdLst>
    <p:sldId id="256" r:id="rId5"/>
    <p:sldId id="257" r:id="rId6"/>
    <p:sldId id="258" r:id="rId7"/>
    <p:sldId id="260" r:id="rId8"/>
    <p:sldId id="274" r:id="rId9"/>
    <p:sldId id="272" r:id="rId10"/>
    <p:sldId id="261" r:id="rId11"/>
    <p:sldId id="262" r:id="rId12"/>
    <p:sldId id="273" r:id="rId13"/>
    <p:sldId id="263" r:id="rId14"/>
    <p:sldId id="264" r:id="rId15"/>
    <p:sldId id="277" r:id="rId16"/>
    <p:sldId id="267" r:id="rId17"/>
    <p:sldId id="281" r:id="rId18"/>
    <p:sldId id="265" r:id="rId19"/>
    <p:sldId id="278" r:id="rId20"/>
    <p:sldId id="280" r:id="rId21"/>
    <p:sldId id="266" r:id="rId22"/>
    <p:sldId id="275" r:id="rId23"/>
    <p:sldId id="268" r:id="rId24"/>
    <p:sldId id="269" r:id="rId25"/>
    <p:sldId id="270" r:id="rId26"/>
  </p:sldIdLst>
  <p:sldSz cx="9144000" cy="5715000" type="screen16x10"/>
  <p:notesSz cx="6797675" cy="9926638"/>
  <p:embeddedFontLst>
    <p:embeddedFont>
      <p:font typeface="Comic Sans MS" panose="030F0702030302020204" pitchFamily="66" charset="0"/>
      <p:regular r:id="rId29"/>
      <p:bold r:id="rId30"/>
      <p:italic r:id="rId31"/>
      <p:boldItalic r:id="rId32"/>
    </p:embeddedFont>
    <p:embeddedFont>
      <p:font typeface="Britannic Bold" panose="020B0903060703020204" pitchFamily="34" charset="0"/>
      <p:regular r:id="rId33"/>
    </p:embeddedFont>
    <p:embeddedFont>
      <p:font typeface="Eras Medium ITC" panose="020B0602030504020804" pitchFamily="34" charset="0"/>
      <p:regular r:id="rId34"/>
    </p:embeddedFont>
    <p:embeddedFont>
      <p:font typeface="Bell MT" panose="02020503060305020303" pitchFamily="18" charset="0"/>
      <p:regular r:id="rId35"/>
      <p:bold r:id="rId36"/>
      <p:italic r:id="rId37"/>
    </p:embeddedFont>
    <p:embeddedFont>
      <p:font typeface="Calibri" panose="020F05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FDE9FD"/>
    <a:srgbClr val="FFE7E7"/>
    <a:srgbClr val="FFCCFF"/>
    <a:srgbClr val="FFFFCC"/>
    <a:srgbClr val="FF00FF"/>
    <a:srgbClr val="F1F8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CEC241-E5EC-4395-B35A-DF44407AA733}">
  <a:tblStyle styleId="{C3CEC241-E5EC-4395-B35A-DF44407AA73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DE0C13D-E745-41E2-85E9-C2306CB4386D}"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9" autoAdjust="0"/>
    <p:restoredTop sz="86496" autoAdjust="0"/>
  </p:normalViewPr>
  <p:slideViewPr>
    <p:cSldViewPr snapToGrid="0">
      <p:cViewPr varScale="1">
        <p:scale>
          <a:sx n="75" d="100"/>
          <a:sy n="75" d="100"/>
        </p:scale>
        <p:origin x="124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35" cy="497600"/>
          </a:xfrm>
          <a:prstGeom prst="rect">
            <a:avLst/>
          </a:prstGeom>
        </p:spPr>
        <p:txBody>
          <a:bodyPr vert="horz" lIns="91294" tIns="45647" rIns="91294" bIns="45647" rtlCol="0"/>
          <a:lstStyle>
            <a:lvl1pPr algn="l">
              <a:defRPr sz="1200"/>
            </a:lvl1pPr>
          </a:lstStyle>
          <a:p>
            <a:endParaRPr lang="en-GB"/>
          </a:p>
        </p:txBody>
      </p:sp>
      <p:sp>
        <p:nvSpPr>
          <p:cNvPr id="3" name="Date Placeholder 2"/>
          <p:cNvSpPr>
            <a:spLocks noGrp="1"/>
          </p:cNvSpPr>
          <p:nvPr>
            <p:ph type="dt" sz="quarter" idx="1"/>
          </p:nvPr>
        </p:nvSpPr>
        <p:spPr>
          <a:xfrm>
            <a:off x="3849955" y="0"/>
            <a:ext cx="2946135" cy="497600"/>
          </a:xfrm>
          <a:prstGeom prst="rect">
            <a:avLst/>
          </a:prstGeom>
        </p:spPr>
        <p:txBody>
          <a:bodyPr vert="horz" lIns="91294" tIns="45647" rIns="91294" bIns="45647" rtlCol="0"/>
          <a:lstStyle>
            <a:lvl1pPr algn="r">
              <a:defRPr sz="1200"/>
            </a:lvl1pPr>
          </a:lstStyle>
          <a:p>
            <a:fld id="{A7E053A7-2344-4F39-9D74-21E11459A31C}" type="datetimeFigureOut">
              <a:rPr lang="en-GB" smtClean="0"/>
              <a:t>01/01/2021</a:t>
            </a:fld>
            <a:endParaRPr lang="en-GB"/>
          </a:p>
        </p:txBody>
      </p:sp>
      <p:sp>
        <p:nvSpPr>
          <p:cNvPr id="4" name="Footer Placeholder 3"/>
          <p:cNvSpPr>
            <a:spLocks noGrp="1"/>
          </p:cNvSpPr>
          <p:nvPr>
            <p:ph type="ftr" sz="quarter" idx="2"/>
          </p:nvPr>
        </p:nvSpPr>
        <p:spPr>
          <a:xfrm>
            <a:off x="0" y="9429039"/>
            <a:ext cx="2946135" cy="497600"/>
          </a:xfrm>
          <a:prstGeom prst="rect">
            <a:avLst/>
          </a:prstGeom>
        </p:spPr>
        <p:txBody>
          <a:bodyPr vert="horz" lIns="91294" tIns="45647" rIns="91294" bIns="45647" rtlCol="0" anchor="b"/>
          <a:lstStyle>
            <a:lvl1pPr algn="l">
              <a:defRPr sz="1200"/>
            </a:lvl1pPr>
          </a:lstStyle>
          <a:p>
            <a:endParaRPr lang="en-GB"/>
          </a:p>
        </p:txBody>
      </p:sp>
      <p:sp>
        <p:nvSpPr>
          <p:cNvPr id="5" name="Slide Number Placeholder 4"/>
          <p:cNvSpPr>
            <a:spLocks noGrp="1"/>
          </p:cNvSpPr>
          <p:nvPr>
            <p:ph type="sldNum" sz="quarter" idx="3"/>
          </p:nvPr>
        </p:nvSpPr>
        <p:spPr>
          <a:xfrm>
            <a:off x="3849955" y="9429039"/>
            <a:ext cx="2946135" cy="497600"/>
          </a:xfrm>
          <a:prstGeom prst="rect">
            <a:avLst/>
          </a:prstGeom>
        </p:spPr>
        <p:txBody>
          <a:bodyPr vert="horz" lIns="91294" tIns="45647" rIns="91294" bIns="45647" rtlCol="0" anchor="b"/>
          <a:lstStyle>
            <a:lvl1pPr algn="r">
              <a:defRPr sz="1200"/>
            </a:lvl1pPr>
          </a:lstStyle>
          <a:p>
            <a:fld id="{2F5A2ED3-2D97-42DB-B3C1-0A3DC700A470}" type="slidenum">
              <a:rPr lang="en-GB" smtClean="0"/>
              <a:t>‹#›</a:t>
            </a:fld>
            <a:endParaRPr lang="en-GB"/>
          </a:p>
        </p:txBody>
      </p:sp>
    </p:spTree>
    <p:extLst>
      <p:ext uri="{BB962C8B-B14F-4D97-AF65-F5344CB8AC3E}">
        <p14:creationId xmlns:p14="http://schemas.microsoft.com/office/powerpoint/2010/main" val="3334791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8056"/>
          </a:xfrm>
          <a:prstGeom prst="rect">
            <a:avLst/>
          </a:prstGeom>
          <a:noFill/>
          <a:ln>
            <a:noFill/>
          </a:ln>
        </p:spPr>
        <p:txBody>
          <a:bodyPr spcFirstLastPara="1" wrap="square" lIns="91279" tIns="45627" rIns="91279" bIns="45627"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279" tIns="45627" rIns="91279" bIns="45627"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5"/>
            <a:ext cx="5438140" cy="3908613"/>
          </a:xfrm>
          <a:prstGeom prst="rect">
            <a:avLst/>
          </a:prstGeom>
          <a:noFill/>
          <a:ln>
            <a:noFill/>
          </a:ln>
        </p:spPr>
        <p:txBody>
          <a:bodyPr spcFirstLastPara="1" wrap="square" lIns="91279" tIns="45627" rIns="91279" bIns="45627"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28585"/>
            <a:ext cx="2945659" cy="498055"/>
          </a:xfrm>
          <a:prstGeom prst="rect">
            <a:avLst/>
          </a:prstGeom>
          <a:noFill/>
          <a:ln>
            <a:noFill/>
          </a:ln>
        </p:spPr>
        <p:txBody>
          <a:bodyPr spcFirstLastPara="1" wrap="square" lIns="91279" tIns="45627" rIns="91279" bIns="45627"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5"/>
            <a:ext cx="2945659" cy="498055"/>
          </a:xfrm>
          <a:prstGeom prst="rect">
            <a:avLst/>
          </a:prstGeom>
          <a:noFill/>
          <a:ln>
            <a:noFill/>
          </a:ln>
        </p:spPr>
        <p:txBody>
          <a:bodyPr spcFirstLastPara="1" wrap="square" lIns="91279" tIns="45627" rIns="91279" bIns="45627"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ab45e00cd_0_0: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5ab45e00cd_0_0: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208" name="Google Shape;208;g5ab45e00cd_0_0: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5f95c19516_0_143: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5f95c19516_0_143: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dirty="0"/>
          </a:p>
        </p:txBody>
      </p:sp>
      <p:sp>
        <p:nvSpPr>
          <p:cNvPr id="309" name="Google Shape;309;g5f95c19516_0_143: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36342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f95c19516_0_419: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f95c19516_0_419: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dirty="0"/>
          </a:p>
        </p:txBody>
      </p:sp>
      <p:sp>
        <p:nvSpPr>
          <p:cNvPr id="346" name="Google Shape;346;g5f95c19516_0_419: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5ab45e00cd_0_150: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5ab45e00cd_0_150: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321" name="Google Shape;321;g5ab45e00cd_0_150: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15</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5f95c19516_0_329: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5f95c19516_0_329: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335" name="Google Shape;335;g5f95c19516_0_329: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18</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5f95c19516_0_516: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5f95c19516_0_516: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358" name="Google Shape;358;g5f95c19516_0_516: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20</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5f95c19516_0_603: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5f95c19516_0_603: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371" name="Google Shape;371;g5f95c19516_0_603: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21</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f95c19516_0_691: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5f95c19516_0_691: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385" name="Google Shape;385;g5f95c19516_0_691: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22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f95c19516_0_0: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5f95c19516_0_0: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216" name="Google Shape;216;g5f95c19516_0_0: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f95c19516_0_6: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5f95c19516_0_6: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223" name="Google Shape;223;g5f95c19516_0_6: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ab45e00cd_0_78: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5ab45e00cd_0_78: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257" name="Google Shape;257;g5ab45e00cd_0_78: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36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5f95c19516_0_106: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5f95c19516_0_106: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269" name="Google Shape;269;g5f95c19516_0_106: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5f95c19516_0_116: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5f95c19516_0_116: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280" name="Google Shape;280;g5f95c19516_0_116: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5f95c19516_0_129: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5f95c19516_0_129: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294" name="Google Shape;294;g5f95c19516_0_129: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5f95c19516_0_143:notes"/>
          <p:cNvSpPr>
            <a:spLocks noGrp="1" noRot="1" noChangeAspect="1"/>
          </p:cNvSpPr>
          <p:nvPr>
            <p:ph type="sldImg" idx="2"/>
          </p:nvPr>
        </p:nvSpPr>
        <p:spPr>
          <a:xfrm>
            <a:off x="719138" y="1241425"/>
            <a:ext cx="5359400"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5f95c19516_0_143:notes"/>
          <p:cNvSpPr txBox="1">
            <a:spLocks noGrp="1"/>
          </p:cNvSpPr>
          <p:nvPr>
            <p:ph type="body" idx="1"/>
          </p:nvPr>
        </p:nvSpPr>
        <p:spPr>
          <a:xfrm>
            <a:off x="679768" y="4777194"/>
            <a:ext cx="5438050" cy="3908724"/>
          </a:xfrm>
          <a:prstGeom prst="rect">
            <a:avLst/>
          </a:prstGeom>
        </p:spPr>
        <p:txBody>
          <a:bodyPr spcFirstLastPara="1" wrap="square" lIns="91279" tIns="45627" rIns="91279" bIns="45627" anchor="t" anchorCtr="0">
            <a:noAutofit/>
          </a:bodyPr>
          <a:lstStyle/>
          <a:p>
            <a:pPr marL="0" indent="0"/>
            <a:endParaRPr/>
          </a:p>
        </p:txBody>
      </p:sp>
      <p:sp>
        <p:nvSpPr>
          <p:cNvPr id="309" name="Google Shape;309;g5f95c19516_0_143:notes"/>
          <p:cNvSpPr txBox="1">
            <a:spLocks noGrp="1"/>
          </p:cNvSpPr>
          <p:nvPr>
            <p:ph type="sldNum" idx="12"/>
          </p:nvPr>
        </p:nvSpPr>
        <p:spPr>
          <a:xfrm>
            <a:off x="3850443" y="9428584"/>
            <a:ext cx="2945560" cy="498024"/>
          </a:xfrm>
          <a:prstGeom prst="rect">
            <a:avLst/>
          </a:prstGeom>
        </p:spPr>
        <p:txBody>
          <a:bodyPr spcFirstLastPara="1" wrap="square" lIns="91279" tIns="45627" rIns="91279" bIns="45627" anchor="b" anchorCtr="0">
            <a:noAutofit/>
          </a:bodyPr>
          <a:lstStyle/>
          <a:p>
            <a:pPr algn="r"/>
            <a:fld id="{00000000-1234-1234-1234-123412341234}" type="slidenum">
              <a:rPr lang="en-US"/>
              <a:pPr algn="r"/>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935302"/>
            <a:ext cx="7772400" cy="1989600"/>
          </a:xfrm>
          <a:prstGeom prst="rect">
            <a:avLst/>
          </a:prstGeom>
          <a:noFill/>
          <a:ln>
            <a:noFill/>
          </a:ln>
        </p:spPr>
        <p:txBody>
          <a:bodyPr spcFirstLastPara="1" wrap="square" lIns="81650" tIns="40825" rIns="81650" bIns="40825" anchor="b" anchorCtr="0">
            <a:noAutofit/>
          </a:bodyPr>
          <a:lstStyle>
            <a:lvl1pPr lvl="0" algn="ctr">
              <a:lnSpc>
                <a:spcPct val="90000"/>
              </a:lnSpc>
              <a:spcBef>
                <a:spcPts val="0"/>
              </a:spcBef>
              <a:spcAft>
                <a:spcPts val="0"/>
              </a:spcAft>
              <a:buClr>
                <a:schemeClr val="dk1"/>
              </a:buClr>
              <a:buSzPts val="5400"/>
              <a:buFont typeface="Calibri"/>
              <a:buNone/>
              <a:defRPr sz="5400"/>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7" name="Google Shape;17;p2"/>
          <p:cNvSpPr txBox="1">
            <a:spLocks noGrp="1"/>
          </p:cNvSpPr>
          <p:nvPr>
            <p:ph type="subTitle" idx="1"/>
          </p:nvPr>
        </p:nvSpPr>
        <p:spPr>
          <a:xfrm>
            <a:off x="1143000" y="3001698"/>
            <a:ext cx="6858000" cy="1379700"/>
          </a:xfrm>
          <a:prstGeom prst="rect">
            <a:avLst/>
          </a:prstGeom>
          <a:noFill/>
          <a:ln>
            <a:noFill/>
          </a:ln>
        </p:spPr>
        <p:txBody>
          <a:bodyPr spcFirstLastPara="1" wrap="square" lIns="81650" tIns="40825" rIns="81650" bIns="40825" anchor="t" anchorCtr="0">
            <a:noAutofit/>
          </a:bodyPr>
          <a:lstStyle>
            <a:lvl1pPr lvl="0" algn="ctr">
              <a:lnSpc>
                <a:spcPct val="90000"/>
              </a:lnSpc>
              <a:spcBef>
                <a:spcPts val="900"/>
              </a:spcBef>
              <a:spcAft>
                <a:spcPts val="0"/>
              </a:spcAft>
              <a:buClr>
                <a:schemeClr val="dk1"/>
              </a:buClr>
              <a:buSzPts val="2100"/>
              <a:buNone/>
              <a:defRPr sz="2100"/>
            </a:lvl1pPr>
            <a:lvl2pPr lvl="1" algn="ctr">
              <a:lnSpc>
                <a:spcPct val="90000"/>
              </a:lnSpc>
              <a:spcBef>
                <a:spcPts val="400"/>
              </a:spcBef>
              <a:spcAft>
                <a:spcPts val="0"/>
              </a:spcAft>
              <a:buClr>
                <a:schemeClr val="dk1"/>
              </a:buClr>
              <a:buSzPts val="1800"/>
              <a:buNone/>
              <a:defRPr sz="1800"/>
            </a:lvl2pPr>
            <a:lvl3pPr lvl="2" algn="ctr">
              <a:lnSpc>
                <a:spcPct val="90000"/>
              </a:lnSpc>
              <a:spcBef>
                <a:spcPts val="400"/>
              </a:spcBef>
              <a:spcAft>
                <a:spcPts val="0"/>
              </a:spcAft>
              <a:buClr>
                <a:schemeClr val="dk1"/>
              </a:buClr>
              <a:buSzPts val="1600"/>
              <a:buNone/>
              <a:defRPr sz="1600"/>
            </a:lvl3pPr>
            <a:lvl4pPr lvl="3" algn="ctr">
              <a:lnSpc>
                <a:spcPct val="90000"/>
              </a:lnSpc>
              <a:spcBef>
                <a:spcPts val="400"/>
              </a:spcBef>
              <a:spcAft>
                <a:spcPts val="0"/>
              </a:spcAft>
              <a:buClr>
                <a:schemeClr val="dk1"/>
              </a:buClr>
              <a:buSzPts val="1400"/>
              <a:buNone/>
              <a:defRPr sz="1400"/>
            </a:lvl4pPr>
            <a:lvl5pPr lvl="4" algn="ctr">
              <a:lnSpc>
                <a:spcPct val="90000"/>
              </a:lnSpc>
              <a:spcBef>
                <a:spcPts val="400"/>
              </a:spcBef>
              <a:spcAft>
                <a:spcPts val="0"/>
              </a:spcAft>
              <a:buClr>
                <a:schemeClr val="dk1"/>
              </a:buClr>
              <a:buSzPts val="1400"/>
              <a:buNone/>
              <a:defRPr sz="1400"/>
            </a:lvl5pPr>
            <a:lvl6pPr lvl="5" algn="ctr">
              <a:lnSpc>
                <a:spcPct val="90000"/>
              </a:lnSpc>
              <a:spcBef>
                <a:spcPts val="400"/>
              </a:spcBef>
              <a:spcAft>
                <a:spcPts val="0"/>
              </a:spcAft>
              <a:buClr>
                <a:schemeClr val="dk1"/>
              </a:buClr>
              <a:buSzPts val="1400"/>
              <a:buNone/>
              <a:defRPr sz="1400"/>
            </a:lvl6pPr>
            <a:lvl7pPr lvl="6" algn="ctr">
              <a:lnSpc>
                <a:spcPct val="90000"/>
              </a:lnSpc>
              <a:spcBef>
                <a:spcPts val="400"/>
              </a:spcBef>
              <a:spcAft>
                <a:spcPts val="0"/>
              </a:spcAft>
              <a:buClr>
                <a:schemeClr val="dk1"/>
              </a:buClr>
              <a:buSzPts val="1400"/>
              <a:buNone/>
              <a:defRPr sz="1400"/>
            </a:lvl7pPr>
            <a:lvl8pPr lvl="7" algn="ctr">
              <a:lnSpc>
                <a:spcPct val="90000"/>
              </a:lnSpc>
              <a:spcBef>
                <a:spcPts val="400"/>
              </a:spcBef>
              <a:spcAft>
                <a:spcPts val="0"/>
              </a:spcAft>
              <a:buClr>
                <a:schemeClr val="dk1"/>
              </a:buClr>
              <a:buSzPts val="1400"/>
              <a:buNone/>
              <a:defRPr sz="1400"/>
            </a:lvl8pPr>
            <a:lvl9pPr lvl="8" algn="ctr">
              <a:lnSpc>
                <a:spcPct val="90000"/>
              </a:lnSpc>
              <a:spcBef>
                <a:spcPts val="400"/>
              </a:spcBef>
              <a:spcAft>
                <a:spcPts val="0"/>
              </a:spcAft>
              <a:buClr>
                <a:schemeClr val="dk1"/>
              </a:buClr>
              <a:buSzPts val="1400"/>
              <a:buNone/>
              <a:defRPr sz="1400"/>
            </a:lvl9pPr>
          </a:lstStyle>
          <a:p>
            <a:endParaRPr/>
          </a:p>
        </p:txBody>
      </p:sp>
      <p:sp>
        <p:nvSpPr>
          <p:cNvPr id="18" name="Google Shape;18;p2"/>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9" name="Google Shape;19;p2"/>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20" name="Google Shape;20;p2"/>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04273"/>
            <a:ext cx="7886700" cy="1104600"/>
          </a:xfrm>
          <a:prstGeom prst="rect">
            <a:avLst/>
          </a:prstGeom>
          <a:noFill/>
          <a:ln>
            <a:noFill/>
          </a:ln>
        </p:spPr>
        <p:txBody>
          <a:bodyPr spcFirstLastPara="1" wrap="square" lIns="81650" tIns="40825" rIns="81650" bIns="40825" anchor="ctr" anchorCtr="0">
            <a:noAutofit/>
          </a:bodyPr>
          <a:lstStyle>
            <a:lvl1pPr lvl="0" algn="l">
              <a:lnSpc>
                <a:spcPct val="90000"/>
              </a:lnSpc>
              <a:spcBef>
                <a:spcPts val="0"/>
              </a:spcBef>
              <a:spcAft>
                <a:spcPts val="0"/>
              </a:spcAft>
              <a:buClr>
                <a:schemeClr val="dk1"/>
              </a:buClr>
              <a:buSzPts val="16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74" name="Google Shape;74;p11"/>
          <p:cNvSpPr txBox="1">
            <a:spLocks noGrp="1"/>
          </p:cNvSpPr>
          <p:nvPr>
            <p:ph type="body" idx="1"/>
          </p:nvPr>
        </p:nvSpPr>
        <p:spPr>
          <a:xfrm rot="5400000">
            <a:off x="2758951" y="-608946"/>
            <a:ext cx="3626100" cy="7886700"/>
          </a:xfrm>
          <a:prstGeom prst="rect">
            <a:avLst/>
          </a:prstGeom>
          <a:noFill/>
          <a:ln>
            <a:noFill/>
          </a:ln>
        </p:spPr>
        <p:txBody>
          <a:bodyPr spcFirstLastPara="1" wrap="square" lIns="81650" tIns="40825" rIns="81650" bIns="40825" anchor="t" anchorCtr="0">
            <a:noAutofit/>
          </a:bodyPr>
          <a:lstStyle>
            <a:lvl1pPr marL="457200" lvl="0" indent="-330200" algn="l">
              <a:lnSpc>
                <a:spcPct val="90000"/>
              </a:lnSpc>
              <a:spcBef>
                <a:spcPts val="900"/>
              </a:spcBef>
              <a:spcAft>
                <a:spcPts val="0"/>
              </a:spcAft>
              <a:buClr>
                <a:schemeClr val="dk1"/>
              </a:buClr>
              <a:buSzPts val="1600"/>
              <a:buChar char="•"/>
              <a:defRPr/>
            </a:lvl1pPr>
            <a:lvl2pPr marL="914400" lvl="1" indent="-330200" algn="l">
              <a:lnSpc>
                <a:spcPct val="90000"/>
              </a:lnSpc>
              <a:spcBef>
                <a:spcPts val="400"/>
              </a:spcBef>
              <a:spcAft>
                <a:spcPts val="0"/>
              </a:spcAft>
              <a:buClr>
                <a:schemeClr val="dk1"/>
              </a:buClr>
              <a:buSzPts val="1600"/>
              <a:buChar char="•"/>
              <a:defRPr/>
            </a:lvl2pPr>
            <a:lvl3pPr marL="1371600" lvl="2" indent="-330200" algn="l">
              <a:lnSpc>
                <a:spcPct val="90000"/>
              </a:lnSpc>
              <a:spcBef>
                <a:spcPts val="400"/>
              </a:spcBef>
              <a:spcAft>
                <a:spcPts val="0"/>
              </a:spcAft>
              <a:buClr>
                <a:schemeClr val="dk1"/>
              </a:buClr>
              <a:buSzPts val="1600"/>
              <a:buChar char="•"/>
              <a:defRPr/>
            </a:lvl3pPr>
            <a:lvl4pPr marL="1828800" lvl="3" indent="-330200" algn="l">
              <a:lnSpc>
                <a:spcPct val="90000"/>
              </a:lnSpc>
              <a:spcBef>
                <a:spcPts val="400"/>
              </a:spcBef>
              <a:spcAft>
                <a:spcPts val="0"/>
              </a:spcAft>
              <a:buClr>
                <a:schemeClr val="dk1"/>
              </a:buClr>
              <a:buSzPts val="1600"/>
              <a:buChar char="•"/>
              <a:defRPr/>
            </a:lvl4pPr>
            <a:lvl5pPr marL="2286000" lvl="4" indent="-330200" algn="l">
              <a:lnSpc>
                <a:spcPct val="90000"/>
              </a:lnSpc>
              <a:spcBef>
                <a:spcPts val="400"/>
              </a:spcBef>
              <a:spcAft>
                <a:spcPts val="0"/>
              </a:spcAft>
              <a:buClr>
                <a:schemeClr val="dk1"/>
              </a:buClr>
              <a:buSzPts val="1600"/>
              <a:buChar char="•"/>
              <a:defRPr/>
            </a:lvl5pPr>
            <a:lvl6pPr marL="2743200" lvl="5" indent="-330200" algn="l">
              <a:lnSpc>
                <a:spcPct val="90000"/>
              </a:lnSpc>
              <a:spcBef>
                <a:spcPts val="400"/>
              </a:spcBef>
              <a:spcAft>
                <a:spcPts val="0"/>
              </a:spcAft>
              <a:buClr>
                <a:schemeClr val="dk1"/>
              </a:buClr>
              <a:buSzPts val="1600"/>
              <a:buChar char="•"/>
              <a:defRPr/>
            </a:lvl6pPr>
            <a:lvl7pPr marL="3200400" lvl="6" indent="-330200" algn="l">
              <a:lnSpc>
                <a:spcPct val="90000"/>
              </a:lnSpc>
              <a:spcBef>
                <a:spcPts val="400"/>
              </a:spcBef>
              <a:spcAft>
                <a:spcPts val="0"/>
              </a:spcAft>
              <a:buClr>
                <a:schemeClr val="dk1"/>
              </a:buClr>
              <a:buSzPts val="1600"/>
              <a:buChar char="•"/>
              <a:defRPr/>
            </a:lvl7pPr>
            <a:lvl8pPr marL="3657600" lvl="7" indent="-330200" algn="l">
              <a:lnSpc>
                <a:spcPct val="90000"/>
              </a:lnSpc>
              <a:spcBef>
                <a:spcPts val="400"/>
              </a:spcBef>
              <a:spcAft>
                <a:spcPts val="0"/>
              </a:spcAft>
              <a:buClr>
                <a:schemeClr val="dk1"/>
              </a:buClr>
              <a:buSzPts val="1600"/>
              <a:buChar char="•"/>
              <a:defRPr/>
            </a:lvl8pPr>
            <a:lvl9pPr marL="4114800" lvl="8" indent="-330200" algn="l">
              <a:lnSpc>
                <a:spcPct val="90000"/>
              </a:lnSpc>
              <a:spcBef>
                <a:spcPts val="400"/>
              </a:spcBef>
              <a:spcAft>
                <a:spcPts val="0"/>
              </a:spcAft>
              <a:buClr>
                <a:schemeClr val="dk1"/>
              </a:buClr>
              <a:buSzPts val="1600"/>
              <a:buChar char="•"/>
              <a:defRPr/>
            </a:lvl9pPr>
          </a:lstStyle>
          <a:p>
            <a:endParaRPr/>
          </a:p>
        </p:txBody>
      </p:sp>
      <p:sp>
        <p:nvSpPr>
          <p:cNvPr id="75" name="Google Shape;75;p11"/>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76" name="Google Shape;76;p11"/>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77" name="Google Shape;77;p11"/>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107951" y="1740071"/>
            <a:ext cx="4843200" cy="1971600"/>
          </a:xfrm>
          <a:prstGeom prst="rect">
            <a:avLst/>
          </a:prstGeom>
          <a:noFill/>
          <a:ln>
            <a:noFill/>
          </a:ln>
        </p:spPr>
        <p:txBody>
          <a:bodyPr spcFirstLastPara="1" wrap="square" lIns="81650" tIns="40825" rIns="81650" bIns="40825" anchor="ctr" anchorCtr="0">
            <a:noAutofit/>
          </a:bodyPr>
          <a:lstStyle>
            <a:lvl1pPr lvl="0" algn="l">
              <a:lnSpc>
                <a:spcPct val="90000"/>
              </a:lnSpc>
              <a:spcBef>
                <a:spcPts val="0"/>
              </a:spcBef>
              <a:spcAft>
                <a:spcPts val="0"/>
              </a:spcAft>
              <a:buClr>
                <a:schemeClr val="dk1"/>
              </a:buClr>
              <a:buSzPts val="16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80" name="Google Shape;80;p12"/>
          <p:cNvSpPr txBox="1">
            <a:spLocks noGrp="1"/>
          </p:cNvSpPr>
          <p:nvPr>
            <p:ph type="body" idx="1"/>
          </p:nvPr>
        </p:nvSpPr>
        <p:spPr>
          <a:xfrm rot="5400000">
            <a:off x="1107376" y="-174529"/>
            <a:ext cx="4843200" cy="5800800"/>
          </a:xfrm>
          <a:prstGeom prst="rect">
            <a:avLst/>
          </a:prstGeom>
          <a:noFill/>
          <a:ln>
            <a:noFill/>
          </a:ln>
        </p:spPr>
        <p:txBody>
          <a:bodyPr spcFirstLastPara="1" wrap="square" lIns="81650" tIns="40825" rIns="81650" bIns="40825" anchor="t" anchorCtr="0">
            <a:noAutofit/>
          </a:bodyPr>
          <a:lstStyle>
            <a:lvl1pPr marL="457200" lvl="0" indent="-330200" algn="l">
              <a:lnSpc>
                <a:spcPct val="90000"/>
              </a:lnSpc>
              <a:spcBef>
                <a:spcPts val="900"/>
              </a:spcBef>
              <a:spcAft>
                <a:spcPts val="0"/>
              </a:spcAft>
              <a:buClr>
                <a:schemeClr val="dk1"/>
              </a:buClr>
              <a:buSzPts val="1600"/>
              <a:buChar char="•"/>
              <a:defRPr/>
            </a:lvl1pPr>
            <a:lvl2pPr marL="914400" lvl="1" indent="-330200" algn="l">
              <a:lnSpc>
                <a:spcPct val="90000"/>
              </a:lnSpc>
              <a:spcBef>
                <a:spcPts val="400"/>
              </a:spcBef>
              <a:spcAft>
                <a:spcPts val="0"/>
              </a:spcAft>
              <a:buClr>
                <a:schemeClr val="dk1"/>
              </a:buClr>
              <a:buSzPts val="1600"/>
              <a:buChar char="•"/>
              <a:defRPr/>
            </a:lvl2pPr>
            <a:lvl3pPr marL="1371600" lvl="2" indent="-330200" algn="l">
              <a:lnSpc>
                <a:spcPct val="90000"/>
              </a:lnSpc>
              <a:spcBef>
                <a:spcPts val="400"/>
              </a:spcBef>
              <a:spcAft>
                <a:spcPts val="0"/>
              </a:spcAft>
              <a:buClr>
                <a:schemeClr val="dk1"/>
              </a:buClr>
              <a:buSzPts val="1600"/>
              <a:buChar char="•"/>
              <a:defRPr/>
            </a:lvl3pPr>
            <a:lvl4pPr marL="1828800" lvl="3" indent="-330200" algn="l">
              <a:lnSpc>
                <a:spcPct val="90000"/>
              </a:lnSpc>
              <a:spcBef>
                <a:spcPts val="400"/>
              </a:spcBef>
              <a:spcAft>
                <a:spcPts val="0"/>
              </a:spcAft>
              <a:buClr>
                <a:schemeClr val="dk1"/>
              </a:buClr>
              <a:buSzPts val="1600"/>
              <a:buChar char="•"/>
              <a:defRPr/>
            </a:lvl4pPr>
            <a:lvl5pPr marL="2286000" lvl="4" indent="-330200" algn="l">
              <a:lnSpc>
                <a:spcPct val="90000"/>
              </a:lnSpc>
              <a:spcBef>
                <a:spcPts val="400"/>
              </a:spcBef>
              <a:spcAft>
                <a:spcPts val="0"/>
              </a:spcAft>
              <a:buClr>
                <a:schemeClr val="dk1"/>
              </a:buClr>
              <a:buSzPts val="1600"/>
              <a:buChar char="•"/>
              <a:defRPr/>
            </a:lvl5pPr>
            <a:lvl6pPr marL="2743200" lvl="5" indent="-330200" algn="l">
              <a:lnSpc>
                <a:spcPct val="90000"/>
              </a:lnSpc>
              <a:spcBef>
                <a:spcPts val="400"/>
              </a:spcBef>
              <a:spcAft>
                <a:spcPts val="0"/>
              </a:spcAft>
              <a:buClr>
                <a:schemeClr val="dk1"/>
              </a:buClr>
              <a:buSzPts val="1600"/>
              <a:buChar char="•"/>
              <a:defRPr/>
            </a:lvl6pPr>
            <a:lvl7pPr marL="3200400" lvl="6" indent="-330200" algn="l">
              <a:lnSpc>
                <a:spcPct val="90000"/>
              </a:lnSpc>
              <a:spcBef>
                <a:spcPts val="400"/>
              </a:spcBef>
              <a:spcAft>
                <a:spcPts val="0"/>
              </a:spcAft>
              <a:buClr>
                <a:schemeClr val="dk1"/>
              </a:buClr>
              <a:buSzPts val="1600"/>
              <a:buChar char="•"/>
              <a:defRPr/>
            </a:lvl7pPr>
            <a:lvl8pPr marL="3657600" lvl="7" indent="-330200" algn="l">
              <a:lnSpc>
                <a:spcPct val="90000"/>
              </a:lnSpc>
              <a:spcBef>
                <a:spcPts val="400"/>
              </a:spcBef>
              <a:spcAft>
                <a:spcPts val="0"/>
              </a:spcAft>
              <a:buClr>
                <a:schemeClr val="dk1"/>
              </a:buClr>
              <a:buSzPts val="1600"/>
              <a:buChar char="•"/>
              <a:defRPr/>
            </a:lvl8pPr>
            <a:lvl9pPr marL="4114800" lvl="8" indent="-330200" algn="l">
              <a:lnSpc>
                <a:spcPct val="90000"/>
              </a:lnSpc>
              <a:spcBef>
                <a:spcPts val="400"/>
              </a:spcBef>
              <a:spcAft>
                <a:spcPts val="0"/>
              </a:spcAft>
              <a:buClr>
                <a:schemeClr val="dk1"/>
              </a:buClr>
              <a:buSzPts val="1600"/>
              <a:buChar char="•"/>
              <a:defRPr/>
            </a:lvl9pPr>
          </a:lstStyle>
          <a:p>
            <a:endParaRPr/>
          </a:p>
        </p:txBody>
      </p:sp>
      <p:sp>
        <p:nvSpPr>
          <p:cNvPr id="81" name="Google Shape;81;p12"/>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82" name="Google Shape;82;p12"/>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83" name="Google Shape;83;p12"/>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04273"/>
            <a:ext cx="7886700" cy="1104600"/>
          </a:xfrm>
          <a:prstGeom prst="rect">
            <a:avLst/>
          </a:prstGeom>
          <a:noFill/>
          <a:ln>
            <a:noFill/>
          </a:ln>
        </p:spPr>
        <p:txBody>
          <a:bodyPr spcFirstLastPara="1" wrap="square" lIns="81650" tIns="40825" rIns="81650" bIns="40825" anchor="ctr" anchorCtr="0">
            <a:noAutofit/>
          </a:bodyPr>
          <a:lstStyle>
            <a:lvl1pPr lvl="0" algn="l">
              <a:lnSpc>
                <a:spcPct val="90000"/>
              </a:lnSpc>
              <a:spcBef>
                <a:spcPts val="0"/>
              </a:spcBef>
              <a:spcAft>
                <a:spcPts val="0"/>
              </a:spcAft>
              <a:buClr>
                <a:schemeClr val="dk1"/>
              </a:buClr>
              <a:buSzPts val="16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23" name="Google Shape;23;p3"/>
          <p:cNvSpPr txBox="1">
            <a:spLocks noGrp="1"/>
          </p:cNvSpPr>
          <p:nvPr>
            <p:ph type="body" idx="1"/>
          </p:nvPr>
        </p:nvSpPr>
        <p:spPr>
          <a:xfrm>
            <a:off x="628650" y="1521354"/>
            <a:ext cx="7886700" cy="3626100"/>
          </a:xfrm>
          <a:prstGeom prst="rect">
            <a:avLst/>
          </a:prstGeom>
          <a:noFill/>
          <a:ln>
            <a:noFill/>
          </a:ln>
        </p:spPr>
        <p:txBody>
          <a:bodyPr spcFirstLastPara="1" wrap="square" lIns="81650" tIns="40825" rIns="81650" bIns="40825" anchor="t" anchorCtr="0">
            <a:noAutofit/>
          </a:bodyPr>
          <a:lstStyle>
            <a:lvl1pPr marL="457200" lvl="0" indent="-330200" algn="l">
              <a:lnSpc>
                <a:spcPct val="90000"/>
              </a:lnSpc>
              <a:spcBef>
                <a:spcPts val="900"/>
              </a:spcBef>
              <a:spcAft>
                <a:spcPts val="0"/>
              </a:spcAft>
              <a:buClr>
                <a:schemeClr val="dk1"/>
              </a:buClr>
              <a:buSzPts val="1600"/>
              <a:buChar char="•"/>
              <a:defRPr/>
            </a:lvl1pPr>
            <a:lvl2pPr marL="914400" lvl="1" indent="-330200" algn="l">
              <a:lnSpc>
                <a:spcPct val="90000"/>
              </a:lnSpc>
              <a:spcBef>
                <a:spcPts val="400"/>
              </a:spcBef>
              <a:spcAft>
                <a:spcPts val="0"/>
              </a:spcAft>
              <a:buClr>
                <a:schemeClr val="dk1"/>
              </a:buClr>
              <a:buSzPts val="1600"/>
              <a:buChar char="•"/>
              <a:defRPr/>
            </a:lvl2pPr>
            <a:lvl3pPr marL="1371600" lvl="2" indent="-330200" algn="l">
              <a:lnSpc>
                <a:spcPct val="90000"/>
              </a:lnSpc>
              <a:spcBef>
                <a:spcPts val="400"/>
              </a:spcBef>
              <a:spcAft>
                <a:spcPts val="0"/>
              </a:spcAft>
              <a:buClr>
                <a:schemeClr val="dk1"/>
              </a:buClr>
              <a:buSzPts val="1600"/>
              <a:buChar char="•"/>
              <a:defRPr/>
            </a:lvl3pPr>
            <a:lvl4pPr marL="1828800" lvl="3" indent="-330200" algn="l">
              <a:lnSpc>
                <a:spcPct val="90000"/>
              </a:lnSpc>
              <a:spcBef>
                <a:spcPts val="400"/>
              </a:spcBef>
              <a:spcAft>
                <a:spcPts val="0"/>
              </a:spcAft>
              <a:buClr>
                <a:schemeClr val="dk1"/>
              </a:buClr>
              <a:buSzPts val="1600"/>
              <a:buChar char="•"/>
              <a:defRPr/>
            </a:lvl4pPr>
            <a:lvl5pPr marL="2286000" lvl="4" indent="-330200" algn="l">
              <a:lnSpc>
                <a:spcPct val="90000"/>
              </a:lnSpc>
              <a:spcBef>
                <a:spcPts val="400"/>
              </a:spcBef>
              <a:spcAft>
                <a:spcPts val="0"/>
              </a:spcAft>
              <a:buClr>
                <a:schemeClr val="dk1"/>
              </a:buClr>
              <a:buSzPts val="1600"/>
              <a:buChar char="•"/>
              <a:defRPr/>
            </a:lvl5pPr>
            <a:lvl6pPr marL="2743200" lvl="5" indent="-330200" algn="l">
              <a:lnSpc>
                <a:spcPct val="90000"/>
              </a:lnSpc>
              <a:spcBef>
                <a:spcPts val="400"/>
              </a:spcBef>
              <a:spcAft>
                <a:spcPts val="0"/>
              </a:spcAft>
              <a:buClr>
                <a:schemeClr val="dk1"/>
              </a:buClr>
              <a:buSzPts val="1600"/>
              <a:buChar char="•"/>
              <a:defRPr/>
            </a:lvl6pPr>
            <a:lvl7pPr marL="3200400" lvl="6" indent="-330200" algn="l">
              <a:lnSpc>
                <a:spcPct val="90000"/>
              </a:lnSpc>
              <a:spcBef>
                <a:spcPts val="400"/>
              </a:spcBef>
              <a:spcAft>
                <a:spcPts val="0"/>
              </a:spcAft>
              <a:buClr>
                <a:schemeClr val="dk1"/>
              </a:buClr>
              <a:buSzPts val="1600"/>
              <a:buChar char="•"/>
              <a:defRPr/>
            </a:lvl7pPr>
            <a:lvl8pPr marL="3657600" lvl="7" indent="-330200" algn="l">
              <a:lnSpc>
                <a:spcPct val="90000"/>
              </a:lnSpc>
              <a:spcBef>
                <a:spcPts val="400"/>
              </a:spcBef>
              <a:spcAft>
                <a:spcPts val="0"/>
              </a:spcAft>
              <a:buClr>
                <a:schemeClr val="dk1"/>
              </a:buClr>
              <a:buSzPts val="1600"/>
              <a:buChar char="•"/>
              <a:defRPr/>
            </a:lvl8pPr>
            <a:lvl9pPr marL="4114800" lvl="8" indent="-330200" algn="l">
              <a:lnSpc>
                <a:spcPct val="90000"/>
              </a:lnSpc>
              <a:spcBef>
                <a:spcPts val="400"/>
              </a:spcBef>
              <a:spcAft>
                <a:spcPts val="0"/>
              </a:spcAft>
              <a:buClr>
                <a:schemeClr val="dk1"/>
              </a:buClr>
              <a:buSzPts val="1600"/>
              <a:buChar char="•"/>
              <a:defRPr/>
            </a:lvl9pPr>
          </a:lstStyle>
          <a:p>
            <a:endParaRPr/>
          </a:p>
        </p:txBody>
      </p:sp>
      <p:sp>
        <p:nvSpPr>
          <p:cNvPr id="24" name="Google Shape;24;p3"/>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25" name="Google Shape;25;p3"/>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26" name="Google Shape;26;p3"/>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424783"/>
            <a:ext cx="7886700" cy="2377200"/>
          </a:xfrm>
          <a:prstGeom prst="rect">
            <a:avLst/>
          </a:prstGeom>
          <a:noFill/>
          <a:ln>
            <a:noFill/>
          </a:ln>
        </p:spPr>
        <p:txBody>
          <a:bodyPr spcFirstLastPara="1" wrap="square" lIns="81650" tIns="40825" rIns="81650" bIns="40825" anchor="b" anchorCtr="0">
            <a:noAutofit/>
          </a:bodyPr>
          <a:lstStyle>
            <a:lvl1pPr lvl="0" algn="l">
              <a:lnSpc>
                <a:spcPct val="90000"/>
              </a:lnSpc>
              <a:spcBef>
                <a:spcPts val="0"/>
              </a:spcBef>
              <a:spcAft>
                <a:spcPts val="0"/>
              </a:spcAft>
              <a:buClr>
                <a:schemeClr val="dk1"/>
              </a:buClr>
              <a:buSzPts val="5400"/>
              <a:buFont typeface="Calibri"/>
              <a:buNone/>
              <a:defRPr sz="5400"/>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29" name="Google Shape;29;p4"/>
          <p:cNvSpPr txBox="1">
            <a:spLocks noGrp="1"/>
          </p:cNvSpPr>
          <p:nvPr>
            <p:ph type="body" idx="1"/>
          </p:nvPr>
        </p:nvSpPr>
        <p:spPr>
          <a:xfrm>
            <a:off x="623888" y="3824554"/>
            <a:ext cx="7886700" cy="1250100"/>
          </a:xfrm>
          <a:prstGeom prst="rect">
            <a:avLst/>
          </a:prstGeom>
          <a:noFill/>
          <a:ln>
            <a:noFill/>
          </a:ln>
        </p:spPr>
        <p:txBody>
          <a:bodyPr spcFirstLastPara="1" wrap="square" lIns="81650" tIns="40825" rIns="81650" bIns="40825" anchor="t" anchorCtr="0">
            <a:noAutofit/>
          </a:bodyPr>
          <a:lstStyle>
            <a:lvl1pPr marL="457200" lvl="0" indent="-228600" algn="l">
              <a:lnSpc>
                <a:spcPct val="90000"/>
              </a:lnSpc>
              <a:spcBef>
                <a:spcPts val="900"/>
              </a:spcBef>
              <a:spcAft>
                <a:spcPts val="0"/>
              </a:spcAft>
              <a:buClr>
                <a:schemeClr val="dk1"/>
              </a:buClr>
              <a:buSzPts val="2100"/>
              <a:buNone/>
              <a:defRPr sz="2100">
                <a:solidFill>
                  <a:schemeClr val="dk1"/>
                </a:solidFill>
              </a:defRPr>
            </a:lvl1pPr>
            <a:lvl2pPr marL="914400" lvl="1" indent="-228600" algn="l">
              <a:lnSpc>
                <a:spcPct val="90000"/>
              </a:lnSpc>
              <a:spcBef>
                <a:spcPts val="400"/>
              </a:spcBef>
              <a:spcAft>
                <a:spcPts val="0"/>
              </a:spcAft>
              <a:buClr>
                <a:srgbClr val="888888"/>
              </a:buClr>
              <a:buSzPts val="1800"/>
              <a:buNone/>
              <a:defRPr sz="1800">
                <a:solidFill>
                  <a:srgbClr val="888888"/>
                </a:solidFill>
              </a:defRPr>
            </a:lvl2pPr>
            <a:lvl3pPr marL="1371600" lvl="2" indent="-228600" algn="l">
              <a:lnSpc>
                <a:spcPct val="90000"/>
              </a:lnSpc>
              <a:spcBef>
                <a:spcPts val="400"/>
              </a:spcBef>
              <a:spcAft>
                <a:spcPts val="0"/>
              </a:spcAft>
              <a:buClr>
                <a:srgbClr val="888888"/>
              </a:buClr>
              <a:buSzPts val="1600"/>
              <a:buNone/>
              <a:defRPr sz="1600">
                <a:solidFill>
                  <a:srgbClr val="888888"/>
                </a:solidFill>
              </a:defRPr>
            </a:lvl3pPr>
            <a:lvl4pPr marL="1828800" lvl="3" indent="-228600" algn="l">
              <a:lnSpc>
                <a:spcPct val="90000"/>
              </a:lnSpc>
              <a:spcBef>
                <a:spcPts val="400"/>
              </a:spcBef>
              <a:spcAft>
                <a:spcPts val="0"/>
              </a:spcAft>
              <a:buClr>
                <a:srgbClr val="888888"/>
              </a:buClr>
              <a:buSzPts val="1400"/>
              <a:buNone/>
              <a:defRPr sz="1400">
                <a:solidFill>
                  <a:srgbClr val="888888"/>
                </a:solidFill>
              </a:defRPr>
            </a:lvl4pPr>
            <a:lvl5pPr marL="2286000" lvl="4" indent="-228600" algn="l">
              <a:lnSpc>
                <a:spcPct val="90000"/>
              </a:lnSpc>
              <a:spcBef>
                <a:spcPts val="400"/>
              </a:spcBef>
              <a:spcAft>
                <a:spcPts val="0"/>
              </a:spcAft>
              <a:buClr>
                <a:srgbClr val="888888"/>
              </a:buClr>
              <a:buSzPts val="1400"/>
              <a:buNone/>
              <a:defRPr sz="1400">
                <a:solidFill>
                  <a:srgbClr val="888888"/>
                </a:solidFill>
              </a:defRPr>
            </a:lvl5pPr>
            <a:lvl6pPr marL="2743200" lvl="5" indent="-228600" algn="l">
              <a:lnSpc>
                <a:spcPct val="90000"/>
              </a:lnSpc>
              <a:spcBef>
                <a:spcPts val="400"/>
              </a:spcBef>
              <a:spcAft>
                <a:spcPts val="0"/>
              </a:spcAft>
              <a:buClr>
                <a:srgbClr val="888888"/>
              </a:buClr>
              <a:buSzPts val="1400"/>
              <a:buNone/>
              <a:defRPr sz="1400">
                <a:solidFill>
                  <a:srgbClr val="888888"/>
                </a:solidFill>
              </a:defRPr>
            </a:lvl6pPr>
            <a:lvl7pPr marL="3200400" lvl="6" indent="-228600" algn="l">
              <a:lnSpc>
                <a:spcPct val="90000"/>
              </a:lnSpc>
              <a:spcBef>
                <a:spcPts val="400"/>
              </a:spcBef>
              <a:spcAft>
                <a:spcPts val="0"/>
              </a:spcAft>
              <a:buClr>
                <a:srgbClr val="888888"/>
              </a:buClr>
              <a:buSzPts val="1400"/>
              <a:buNone/>
              <a:defRPr sz="1400">
                <a:solidFill>
                  <a:srgbClr val="888888"/>
                </a:solidFill>
              </a:defRPr>
            </a:lvl7pPr>
            <a:lvl8pPr marL="3657600" lvl="7" indent="-228600" algn="l">
              <a:lnSpc>
                <a:spcPct val="90000"/>
              </a:lnSpc>
              <a:spcBef>
                <a:spcPts val="400"/>
              </a:spcBef>
              <a:spcAft>
                <a:spcPts val="0"/>
              </a:spcAft>
              <a:buClr>
                <a:srgbClr val="888888"/>
              </a:buClr>
              <a:buSzPts val="1400"/>
              <a:buNone/>
              <a:defRPr sz="1400">
                <a:solidFill>
                  <a:srgbClr val="888888"/>
                </a:solidFill>
              </a:defRPr>
            </a:lvl8pPr>
            <a:lvl9pPr marL="4114800" lvl="8" indent="-228600" algn="l">
              <a:lnSpc>
                <a:spcPct val="90000"/>
              </a:lnSpc>
              <a:spcBef>
                <a:spcPts val="40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31" name="Google Shape;31;p4"/>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32" name="Google Shape;32;p4"/>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04273"/>
            <a:ext cx="7886700" cy="1104600"/>
          </a:xfrm>
          <a:prstGeom prst="rect">
            <a:avLst/>
          </a:prstGeom>
          <a:noFill/>
          <a:ln>
            <a:noFill/>
          </a:ln>
        </p:spPr>
        <p:txBody>
          <a:bodyPr spcFirstLastPara="1" wrap="square" lIns="81650" tIns="40825" rIns="81650" bIns="40825" anchor="ctr" anchorCtr="0">
            <a:noAutofit/>
          </a:bodyPr>
          <a:lstStyle>
            <a:lvl1pPr lvl="0" algn="l">
              <a:lnSpc>
                <a:spcPct val="90000"/>
              </a:lnSpc>
              <a:spcBef>
                <a:spcPts val="0"/>
              </a:spcBef>
              <a:spcAft>
                <a:spcPts val="0"/>
              </a:spcAft>
              <a:buClr>
                <a:schemeClr val="dk1"/>
              </a:buClr>
              <a:buSzPts val="16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35" name="Google Shape;35;p5"/>
          <p:cNvSpPr txBox="1">
            <a:spLocks noGrp="1"/>
          </p:cNvSpPr>
          <p:nvPr>
            <p:ph type="body" idx="1"/>
          </p:nvPr>
        </p:nvSpPr>
        <p:spPr>
          <a:xfrm>
            <a:off x="628650" y="1521354"/>
            <a:ext cx="3886200" cy="3626100"/>
          </a:xfrm>
          <a:prstGeom prst="rect">
            <a:avLst/>
          </a:prstGeom>
          <a:noFill/>
          <a:ln>
            <a:noFill/>
          </a:ln>
        </p:spPr>
        <p:txBody>
          <a:bodyPr spcFirstLastPara="1" wrap="square" lIns="81650" tIns="40825" rIns="81650" bIns="40825" anchor="t" anchorCtr="0">
            <a:noAutofit/>
          </a:bodyPr>
          <a:lstStyle>
            <a:lvl1pPr marL="457200" lvl="0" indent="-330200" algn="l">
              <a:lnSpc>
                <a:spcPct val="90000"/>
              </a:lnSpc>
              <a:spcBef>
                <a:spcPts val="900"/>
              </a:spcBef>
              <a:spcAft>
                <a:spcPts val="0"/>
              </a:spcAft>
              <a:buClr>
                <a:schemeClr val="dk1"/>
              </a:buClr>
              <a:buSzPts val="1600"/>
              <a:buChar char="•"/>
              <a:defRPr/>
            </a:lvl1pPr>
            <a:lvl2pPr marL="914400" lvl="1" indent="-330200" algn="l">
              <a:lnSpc>
                <a:spcPct val="90000"/>
              </a:lnSpc>
              <a:spcBef>
                <a:spcPts val="400"/>
              </a:spcBef>
              <a:spcAft>
                <a:spcPts val="0"/>
              </a:spcAft>
              <a:buClr>
                <a:schemeClr val="dk1"/>
              </a:buClr>
              <a:buSzPts val="1600"/>
              <a:buChar char="•"/>
              <a:defRPr/>
            </a:lvl2pPr>
            <a:lvl3pPr marL="1371600" lvl="2" indent="-330200" algn="l">
              <a:lnSpc>
                <a:spcPct val="90000"/>
              </a:lnSpc>
              <a:spcBef>
                <a:spcPts val="400"/>
              </a:spcBef>
              <a:spcAft>
                <a:spcPts val="0"/>
              </a:spcAft>
              <a:buClr>
                <a:schemeClr val="dk1"/>
              </a:buClr>
              <a:buSzPts val="1600"/>
              <a:buChar char="•"/>
              <a:defRPr/>
            </a:lvl3pPr>
            <a:lvl4pPr marL="1828800" lvl="3" indent="-330200" algn="l">
              <a:lnSpc>
                <a:spcPct val="90000"/>
              </a:lnSpc>
              <a:spcBef>
                <a:spcPts val="400"/>
              </a:spcBef>
              <a:spcAft>
                <a:spcPts val="0"/>
              </a:spcAft>
              <a:buClr>
                <a:schemeClr val="dk1"/>
              </a:buClr>
              <a:buSzPts val="1600"/>
              <a:buChar char="•"/>
              <a:defRPr/>
            </a:lvl4pPr>
            <a:lvl5pPr marL="2286000" lvl="4" indent="-330200" algn="l">
              <a:lnSpc>
                <a:spcPct val="90000"/>
              </a:lnSpc>
              <a:spcBef>
                <a:spcPts val="400"/>
              </a:spcBef>
              <a:spcAft>
                <a:spcPts val="0"/>
              </a:spcAft>
              <a:buClr>
                <a:schemeClr val="dk1"/>
              </a:buClr>
              <a:buSzPts val="1600"/>
              <a:buChar char="•"/>
              <a:defRPr/>
            </a:lvl5pPr>
            <a:lvl6pPr marL="2743200" lvl="5" indent="-330200" algn="l">
              <a:lnSpc>
                <a:spcPct val="90000"/>
              </a:lnSpc>
              <a:spcBef>
                <a:spcPts val="400"/>
              </a:spcBef>
              <a:spcAft>
                <a:spcPts val="0"/>
              </a:spcAft>
              <a:buClr>
                <a:schemeClr val="dk1"/>
              </a:buClr>
              <a:buSzPts val="1600"/>
              <a:buChar char="•"/>
              <a:defRPr/>
            </a:lvl6pPr>
            <a:lvl7pPr marL="3200400" lvl="6" indent="-330200" algn="l">
              <a:lnSpc>
                <a:spcPct val="90000"/>
              </a:lnSpc>
              <a:spcBef>
                <a:spcPts val="400"/>
              </a:spcBef>
              <a:spcAft>
                <a:spcPts val="0"/>
              </a:spcAft>
              <a:buClr>
                <a:schemeClr val="dk1"/>
              </a:buClr>
              <a:buSzPts val="1600"/>
              <a:buChar char="•"/>
              <a:defRPr/>
            </a:lvl7pPr>
            <a:lvl8pPr marL="3657600" lvl="7" indent="-330200" algn="l">
              <a:lnSpc>
                <a:spcPct val="90000"/>
              </a:lnSpc>
              <a:spcBef>
                <a:spcPts val="400"/>
              </a:spcBef>
              <a:spcAft>
                <a:spcPts val="0"/>
              </a:spcAft>
              <a:buClr>
                <a:schemeClr val="dk1"/>
              </a:buClr>
              <a:buSzPts val="1600"/>
              <a:buChar char="•"/>
              <a:defRPr/>
            </a:lvl8pPr>
            <a:lvl9pPr marL="4114800" lvl="8" indent="-330200" algn="l">
              <a:lnSpc>
                <a:spcPct val="90000"/>
              </a:lnSpc>
              <a:spcBef>
                <a:spcPts val="400"/>
              </a:spcBef>
              <a:spcAft>
                <a:spcPts val="0"/>
              </a:spcAft>
              <a:buClr>
                <a:schemeClr val="dk1"/>
              </a:buClr>
              <a:buSzPts val="1600"/>
              <a:buChar char="•"/>
              <a:defRPr/>
            </a:lvl9pPr>
          </a:lstStyle>
          <a:p>
            <a:endParaRPr/>
          </a:p>
        </p:txBody>
      </p:sp>
      <p:sp>
        <p:nvSpPr>
          <p:cNvPr id="36" name="Google Shape;36;p5"/>
          <p:cNvSpPr txBox="1">
            <a:spLocks noGrp="1"/>
          </p:cNvSpPr>
          <p:nvPr>
            <p:ph type="body" idx="2"/>
          </p:nvPr>
        </p:nvSpPr>
        <p:spPr>
          <a:xfrm>
            <a:off x="4629150" y="1521354"/>
            <a:ext cx="3886200" cy="3626100"/>
          </a:xfrm>
          <a:prstGeom prst="rect">
            <a:avLst/>
          </a:prstGeom>
          <a:noFill/>
          <a:ln>
            <a:noFill/>
          </a:ln>
        </p:spPr>
        <p:txBody>
          <a:bodyPr spcFirstLastPara="1" wrap="square" lIns="81650" tIns="40825" rIns="81650" bIns="40825" anchor="t" anchorCtr="0">
            <a:noAutofit/>
          </a:bodyPr>
          <a:lstStyle>
            <a:lvl1pPr marL="457200" lvl="0" indent="-330200" algn="l">
              <a:lnSpc>
                <a:spcPct val="90000"/>
              </a:lnSpc>
              <a:spcBef>
                <a:spcPts val="900"/>
              </a:spcBef>
              <a:spcAft>
                <a:spcPts val="0"/>
              </a:spcAft>
              <a:buClr>
                <a:schemeClr val="dk1"/>
              </a:buClr>
              <a:buSzPts val="1600"/>
              <a:buChar char="•"/>
              <a:defRPr/>
            </a:lvl1pPr>
            <a:lvl2pPr marL="914400" lvl="1" indent="-330200" algn="l">
              <a:lnSpc>
                <a:spcPct val="90000"/>
              </a:lnSpc>
              <a:spcBef>
                <a:spcPts val="400"/>
              </a:spcBef>
              <a:spcAft>
                <a:spcPts val="0"/>
              </a:spcAft>
              <a:buClr>
                <a:schemeClr val="dk1"/>
              </a:buClr>
              <a:buSzPts val="1600"/>
              <a:buChar char="•"/>
              <a:defRPr/>
            </a:lvl2pPr>
            <a:lvl3pPr marL="1371600" lvl="2" indent="-330200" algn="l">
              <a:lnSpc>
                <a:spcPct val="90000"/>
              </a:lnSpc>
              <a:spcBef>
                <a:spcPts val="400"/>
              </a:spcBef>
              <a:spcAft>
                <a:spcPts val="0"/>
              </a:spcAft>
              <a:buClr>
                <a:schemeClr val="dk1"/>
              </a:buClr>
              <a:buSzPts val="1600"/>
              <a:buChar char="•"/>
              <a:defRPr/>
            </a:lvl3pPr>
            <a:lvl4pPr marL="1828800" lvl="3" indent="-330200" algn="l">
              <a:lnSpc>
                <a:spcPct val="90000"/>
              </a:lnSpc>
              <a:spcBef>
                <a:spcPts val="400"/>
              </a:spcBef>
              <a:spcAft>
                <a:spcPts val="0"/>
              </a:spcAft>
              <a:buClr>
                <a:schemeClr val="dk1"/>
              </a:buClr>
              <a:buSzPts val="1600"/>
              <a:buChar char="•"/>
              <a:defRPr/>
            </a:lvl4pPr>
            <a:lvl5pPr marL="2286000" lvl="4" indent="-330200" algn="l">
              <a:lnSpc>
                <a:spcPct val="90000"/>
              </a:lnSpc>
              <a:spcBef>
                <a:spcPts val="400"/>
              </a:spcBef>
              <a:spcAft>
                <a:spcPts val="0"/>
              </a:spcAft>
              <a:buClr>
                <a:schemeClr val="dk1"/>
              </a:buClr>
              <a:buSzPts val="1600"/>
              <a:buChar char="•"/>
              <a:defRPr/>
            </a:lvl5pPr>
            <a:lvl6pPr marL="2743200" lvl="5" indent="-330200" algn="l">
              <a:lnSpc>
                <a:spcPct val="90000"/>
              </a:lnSpc>
              <a:spcBef>
                <a:spcPts val="400"/>
              </a:spcBef>
              <a:spcAft>
                <a:spcPts val="0"/>
              </a:spcAft>
              <a:buClr>
                <a:schemeClr val="dk1"/>
              </a:buClr>
              <a:buSzPts val="1600"/>
              <a:buChar char="•"/>
              <a:defRPr/>
            </a:lvl6pPr>
            <a:lvl7pPr marL="3200400" lvl="6" indent="-330200" algn="l">
              <a:lnSpc>
                <a:spcPct val="90000"/>
              </a:lnSpc>
              <a:spcBef>
                <a:spcPts val="400"/>
              </a:spcBef>
              <a:spcAft>
                <a:spcPts val="0"/>
              </a:spcAft>
              <a:buClr>
                <a:schemeClr val="dk1"/>
              </a:buClr>
              <a:buSzPts val="1600"/>
              <a:buChar char="•"/>
              <a:defRPr/>
            </a:lvl7pPr>
            <a:lvl8pPr marL="3657600" lvl="7" indent="-330200" algn="l">
              <a:lnSpc>
                <a:spcPct val="90000"/>
              </a:lnSpc>
              <a:spcBef>
                <a:spcPts val="400"/>
              </a:spcBef>
              <a:spcAft>
                <a:spcPts val="0"/>
              </a:spcAft>
              <a:buClr>
                <a:schemeClr val="dk1"/>
              </a:buClr>
              <a:buSzPts val="1600"/>
              <a:buChar char="•"/>
              <a:defRPr/>
            </a:lvl8pPr>
            <a:lvl9pPr marL="4114800" lvl="8" indent="-330200" algn="l">
              <a:lnSpc>
                <a:spcPct val="90000"/>
              </a:lnSpc>
              <a:spcBef>
                <a:spcPts val="400"/>
              </a:spcBef>
              <a:spcAft>
                <a:spcPts val="0"/>
              </a:spcAft>
              <a:buClr>
                <a:schemeClr val="dk1"/>
              </a:buClr>
              <a:buSzPts val="1600"/>
              <a:buChar char="•"/>
              <a:defRPr/>
            </a:lvl9pPr>
          </a:lstStyle>
          <a:p>
            <a:endParaRPr/>
          </a:p>
        </p:txBody>
      </p:sp>
      <p:sp>
        <p:nvSpPr>
          <p:cNvPr id="37" name="Google Shape;37;p5"/>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38" name="Google Shape;38;p5"/>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39" name="Google Shape;39;p5"/>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04273"/>
            <a:ext cx="7886700" cy="1104600"/>
          </a:xfrm>
          <a:prstGeom prst="rect">
            <a:avLst/>
          </a:prstGeom>
          <a:noFill/>
          <a:ln>
            <a:noFill/>
          </a:ln>
        </p:spPr>
        <p:txBody>
          <a:bodyPr spcFirstLastPara="1" wrap="square" lIns="81650" tIns="40825" rIns="81650" bIns="40825" anchor="ctr" anchorCtr="0">
            <a:noAutofit/>
          </a:bodyPr>
          <a:lstStyle>
            <a:lvl1pPr lvl="0" algn="l">
              <a:lnSpc>
                <a:spcPct val="90000"/>
              </a:lnSpc>
              <a:spcBef>
                <a:spcPts val="0"/>
              </a:spcBef>
              <a:spcAft>
                <a:spcPts val="0"/>
              </a:spcAft>
              <a:buClr>
                <a:schemeClr val="dk1"/>
              </a:buClr>
              <a:buSzPts val="16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42" name="Google Shape;42;p6"/>
          <p:cNvSpPr txBox="1">
            <a:spLocks noGrp="1"/>
          </p:cNvSpPr>
          <p:nvPr>
            <p:ph type="body" idx="1"/>
          </p:nvPr>
        </p:nvSpPr>
        <p:spPr>
          <a:xfrm>
            <a:off x="629842" y="1400969"/>
            <a:ext cx="3868200" cy="686700"/>
          </a:xfrm>
          <a:prstGeom prst="rect">
            <a:avLst/>
          </a:prstGeom>
          <a:noFill/>
          <a:ln>
            <a:noFill/>
          </a:ln>
        </p:spPr>
        <p:txBody>
          <a:bodyPr spcFirstLastPara="1" wrap="square" lIns="81650" tIns="40825" rIns="81650" bIns="40825" anchor="b" anchorCtr="0">
            <a:noAutofit/>
          </a:bodyPr>
          <a:lstStyle>
            <a:lvl1pPr marL="457200" lvl="0" indent="-228600" algn="l">
              <a:lnSpc>
                <a:spcPct val="90000"/>
              </a:lnSpc>
              <a:spcBef>
                <a:spcPts val="900"/>
              </a:spcBef>
              <a:spcAft>
                <a:spcPts val="0"/>
              </a:spcAft>
              <a:buClr>
                <a:schemeClr val="dk1"/>
              </a:buClr>
              <a:buSzPts val="2100"/>
              <a:buNone/>
              <a:defRPr sz="2100" b="1"/>
            </a:lvl1pPr>
            <a:lvl2pPr marL="914400" lvl="1" indent="-228600" algn="l">
              <a:lnSpc>
                <a:spcPct val="90000"/>
              </a:lnSpc>
              <a:spcBef>
                <a:spcPts val="400"/>
              </a:spcBef>
              <a:spcAft>
                <a:spcPts val="0"/>
              </a:spcAft>
              <a:buClr>
                <a:schemeClr val="dk1"/>
              </a:buClr>
              <a:buSzPts val="1800"/>
              <a:buNone/>
              <a:defRPr sz="1800" b="1"/>
            </a:lvl2pPr>
            <a:lvl3pPr marL="1371600" lvl="2" indent="-228600" algn="l">
              <a:lnSpc>
                <a:spcPct val="90000"/>
              </a:lnSpc>
              <a:spcBef>
                <a:spcPts val="400"/>
              </a:spcBef>
              <a:spcAft>
                <a:spcPts val="0"/>
              </a:spcAft>
              <a:buClr>
                <a:schemeClr val="dk1"/>
              </a:buClr>
              <a:buSzPts val="1600"/>
              <a:buNone/>
              <a:defRPr sz="1600" b="1"/>
            </a:lvl3pPr>
            <a:lvl4pPr marL="1828800" lvl="3" indent="-228600" algn="l">
              <a:lnSpc>
                <a:spcPct val="90000"/>
              </a:lnSpc>
              <a:spcBef>
                <a:spcPts val="400"/>
              </a:spcBef>
              <a:spcAft>
                <a:spcPts val="0"/>
              </a:spcAft>
              <a:buClr>
                <a:schemeClr val="dk1"/>
              </a:buClr>
              <a:buSzPts val="1400"/>
              <a:buNone/>
              <a:defRPr sz="1400" b="1"/>
            </a:lvl4pPr>
            <a:lvl5pPr marL="2286000" lvl="4" indent="-228600" algn="l">
              <a:lnSpc>
                <a:spcPct val="90000"/>
              </a:lnSpc>
              <a:spcBef>
                <a:spcPts val="400"/>
              </a:spcBef>
              <a:spcAft>
                <a:spcPts val="0"/>
              </a:spcAft>
              <a:buClr>
                <a:schemeClr val="dk1"/>
              </a:buClr>
              <a:buSzPts val="1400"/>
              <a:buNone/>
              <a:defRPr sz="1400" b="1"/>
            </a:lvl5pPr>
            <a:lvl6pPr marL="2743200" lvl="5" indent="-228600" algn="l">
              <a:lnSpc>
                <a:spcPct val="90000"/>
              </a:lnSpc>
              <a:spcBef>
                <a:spcPts val="400"/>
              </a:spcBef>
              <a:spcAft>
                <a:spcPts val="0"/>
              </a:spcAft>
              <a:buClr>
                <a:schemeClr val="dk1"/>
              </a:buClr>
              <a:buSzPts val="1400"/>
              <a:buNone/>
              <a:defRPr sz="1400" b="1"/>
            </a:lvl6pPr>
            <a:lvl7pPr marL="3200400" lvl="6" indent="-228600" algn="l">
              <a:lnSpc>
                <a:spcPct val="90000"/>
              </a:lnSpc>
              <a:spcBef>
                <a:spcPts val="400"/>
              </a:spcBef>
              <a:spcAft>
                <a:spcPts val="0"/>
              </a:spcAft>
              <a:buClr>
                <a:schemeClr val="dk1"/>
              </a:buClr>
              <a:buSzPts val="1400"/>
              <a:buNone/>
              <a:defRPr sz="1400" b="1"/>
            </a:lvl7pPr>
            <a:lvl8pPr marL="3657600" lvl="7" indent="-228600" algn="l">
              <a:lnSpc>
                <a:spcPct val="90000"/>
              </a:lnSpc>
              <a:spcBef>
                <a:spcPts val="400"/>
              </a:spcBef>
              <a:spcAft>
                <a:spcPts val="0"/>
              </a:spcAft>
              <a:buClr>
                <a:schemeClr val="dk1"/>
              </a:buClr>
              <a:buSzPts val="1400"/>
              <a:buNone/>
              <a:defRPr sz="1400" b="1"/>
            </a:lvl8pPr>
            <a:lvl9pPr marL="4114800" lvl="8" indent="-228600" algn="l">
              <a:lnSpc>
                <a:spcPct val="90000"/>
              </a:lnSpc>
              <a:spcBef>
                <a:spcPts val="400"/>
              </a:spcBef>
              <a:spcAft>
                <a:spcPts val="0"/>
              </a:spcAft>
              <a:buClr>
                <a:schemeClr val="dk1"/>
              </a:buClr>
              <a:buSzPts val="1400"/>
              <a:buNone/>
              <a:defRPr sz="1400" b="1"/>
            </a:lvl9pPr>
          </a:lstStyle>
          <a:p>
            <a:endParaRPr/>
          </a:p>
        </p:txBody>
      </p:sp>
      <p:sp>
        <p:nvSpPr>
          <p:cNvPr id="43" name="Google Shape;43;p6"/>
          <p:cNvSpPr txBox="1">
            <a:spLocks noGrp="1"/>
          </p:cNvSpPr>
          <p:nvPr>
            <p:ph type="body" idx="2"/>
          </p:nvPr>
        </p:nvSpPr>
        <p:spPr>
          <a:xfrm>
            <a:off x="629842" y="2087563"/>
            <a:ext cx="3868200" cy="3070500"/>
          </a:xfrm>
          <a:prstGeom prst="rect">
            <a:avLst/>
          </a:prstGeom>
          <a:noFill/>
          <a:ln>
            <a:noFill/>
          </a:ln>
        </p:spPr>
        <p:txBody>
          <a:bodyPr spcFirstLastPara="1" wrap="square" lIns="81650" tIns="40825" rIns="81650" bIns="40825" anchor="t" anchorCtr="0">
            <a:noAutofit/>
          </a:bodyPr>
          <a:lstStyle>
            <a:lvl1pPr marL="457200" lvl="0" indent="-330200" algn="l">
              <a:lnSpc>
                <a:spcPct val="90000"/>
              </a:lnSpc>
              <a:spcBef>
                <a:spcPts val="900"/>
              </a:spcBef>
              <a:spcAft>
                <a:spcPts val="0"/>
              </a:spcAft>
              <a:buClr>
                <a:schemeClr val="dk1"/>
              </a:buClr>
              <a:buSzPts val="1600"/>
              <a:buChar char="•"/>
              <a:defRPr/>
            </a:lvl1pPr>
            <a:lvl2pPr marL="914400" lvl="1" indent="-330200" algn="l">
              <a:lnSpc>
                <a:spcPct val="90000"/>
              </a:lnSpc>
              <a:spcBef>
                <a:spcPts val="400"/>
              </a:spcBef>
              <a:spcAft>
                <a:spcPts val="0"/>
              </a:spcAft>
              <a:buClr>
                <a:schemeClr val="dk1"/>
              </a:buClr>
              <a:buSzPts val="1600"/>
              <a:buChar char="•"/>
              <a:defRPr/>
            </a:lvl2pPr>
            <a:lvl3pPr marL="1371600" lvl="2" indent="-330200" algn="l">
              <a:lnSpc>
                <a:spcPct val="90000"/>
              </a:lnSpc>
              <a:spcBef>
                <a:spcPts val="400"/>
              </a:spcBef>
              <a:spcAft>
                <a:spcPts val="0"/>
              </a:spcAft>
              <a:buClr>
                <a:schemeClr val="dk1"/>
              </a:buClr>
              <a:buSzPts val="1600"/>
              <a:buChar char="•"/>
              <a:defRPr/>
            </a:lvl3pPr>
            <a:lvl4pPr marL="1828800" lvl="3" indent="-330200" algn="l">
              <a:lnSpc>
                <a:spcPct val="90000"/>
              </a:lnSpc>
              <a:spcBef>
                <a:spcPts val="400"/>
              </a:spcBef>
              <a:spcAft>
                <a:spcPts val="0"/>
              </a:spcAft>
              <a:buClr>
                <a:schemeClr val="dk1"/>
              </a:buClr>
              <a:buSzPts val="1600"/>
              <a:buChar char="•"/>
              <a:defRPr/>
            </a:lvl4pPr>
            <a:lvl5pPr marL="2286000" lvl="4" indent="-330200" algn="l">
              <a:lnSpc>
                <a:spcPct val="90000"/>
              </a:lnSpc>
              <a:spcBef>
                <a:spcPts val="400"/>
              </a:spcBef>
              <a:spcAft>
                <a:spcPts val="0"/>
              </a:spcAft>
              <a:buClr>
                <a:schemeClr val="dk1"/>
              </a:buClr>
              <a:buSzPts val="1600"/>
              <a:buChar char="•"/>
              <a:defRPr/>
            </a:lvl5pPr>
            <a:lvl6pPr marL="2743200" lvl="5" indent="-330200" algn="l">
              <a:lnSpc>
                <a:spcPct val="90000"/>
              </a:lnSpc>
              <a:spcBef>
                <a:spcPts val="400"/>
              </a:spcBef>
              <a:spcAft>
                <a:spcPts val="0"/>
              </a:spcAft>
              <a:buClr>
                <a:schemeClr val="dk1"/>
              </a:buClr>
              <a:buSzPts val="1600"/>
              <a:buChar char="•"/>
              <a:defRPr/>
            </a:lvl6pPr>
            <a:lvl7pPr marL="3200400" lvl="6" indent="-330200" algn="l">
              <a:lnSpc>
                <a:spcPct val="90000"/>
              </a:lnSpc>
              <a:spcBef>
                <a:spcPts val="400"/>
              </a:spcBef>
              <a:spcAft>
                <a:spcPts val="0"/>
              </a:spcAft>
              <a:buClr>
                <a:schemeClr val="dk1"/>
              </a:buClr>
              <a:buSzPts val="1600"/>
              <a:buChar char="•"/>
              <a:defRPr/>
            </a:lvl7pPr>
            <a:lvl8pPr marL="3657600" lvl="7" indent="-330200" algn="l">
              <a:lnSpc>
                <a:spcPct val="90000"/>
              </a:lnSpc>
              <a:spcBef>
                <a:spcPts val="400"/>
              </a:spcBef>
              <a:spcAft>
                <a:spcPts val="0"/>
              </a:spcAft>
              <a:buClr>
                <a:schemeClr val="dk1"/>
              </a:buClr>
              <a:buSzPts val="1600"/>
              <a:buChar char="•"/>
              <a:defRPr/>
            </a:lvl8pPr>
            <a:lvl9pPr marL="4114800" lvl="8" indent="-330200" algn="l">
              <a:lnSpc>
                <a:spcPct val="90000"/>
              </a:lnSpc>
              <a:spcBef>
                <a:spcPts val="400"/>
              </a:spcBef>
              <a:spcAft>
                <a:spcPts val="0"/>
              </a:spcAft>
              <a:buClr>
                <a:schemeClr val="dk1"/>
              </a:buClr>
              <a:buSzPts val="1600"/>
              <a:buChar char="•"/>
              <a:defRPr/>
            </a:lvl9pPr>
          </a:lstStyle>
          <a:p>
            <a:endParaRPr/>
          </a:p>
        </p:txBody>
      </p:sp>
      <p:sp>
        <p:nvSpPr>
          <p:cNvPr id="44" name="Google Shape;44;p6"/>
          <p:cNvSpPr txBox="1">
            <a:spLocks noGrp="1"/>
          </p:cNvSpPr>
          <p:nvPr>
            <p:ph type="body" idx="3"/>
          </p:nvPr>
        </p:nvSpPr>
        <p:spPr>
          <a:xfrm>
            <a:off x="4629150" y="1400969"/>
            <a:ext cx="3887400" cy="686700"/>
          </a:xfrm>
          <a:prstGeom prst="rect">
            <a:avLst/>
          </a:prstGeom>
          <a:noFill/>
          <a:ln>
            <a:noFill/>
          </a:ln>
        </p:spPr>
        <p:txBody>
          <a:bodyPr spcFirstLastPara="1" wrap="square" lIns="81650" tIns="40825" rIns="81650" bIns="40825" anchor="b" anchorCtr="0">
            <a:noAutofit/>
          </a:bodyPr>
          <a:lstStyle>
            <a:lvl1pPr marL="457200" lvl="0" indent="-228600" algn="l">
              <a:lnSpc>
                <a:spcPct val="90000"/>
              </a:lnSpc>
              <a:spcBef>
                <a:spcPts val="900"/>
              </a:spcBef>
              <a:spcAft>
                <a:spcPts val="0"/>
              </a:spcAft>
              <a:buClr>
                <a:schemeClr val="dk1"/>
              </a:buClr>
              <a:buSzPts val="2100"/>
              <a:buNone/>
              <a:defRPr sz="2100" b="1"/>
            </a:lvl1pPr>
            <a:lvl2pPr marL="914400" lvl="1" indent="-228600" algn="l">
              <a:lnSpc>
                <a:spcPct val="90000"/>
              </a:lnSpc>
              <a:spcBef>
                <a:spcPts val="400"/>
              </a:spcBef>
              <a:spcAft>
                <a:spcPts val="0"/>
              </a:spcAft>
              <a:buClr>
                <a:schemeClr val="dk1"/>
              </a:buClr>
              <a:buSzPts val="1800"/>
              <a:buNone/>
              <a:defRPr sz="1800" b="1"/>
            </a:lvl2pPr>
            <a:lvl3pPr marL="1371600" lvl="2" indent="-228600" algn="l">
              <a:lnSpc>
                <a:spcPct val="90000"/>
              </a:lnSpc>
              <a:spcBef>
                <a:spcPts val="400"/>
              </a:spcBef>
              <a:spcAft>
                <a:spcPts val="0"/>
              </a:spcAft>
              <a:buClr>
                <a:schemeClr val="dk1"/>
              </a:buClr>
              <a:buSzPts val="1600"/>
              <a:buNone/>
              <a:defRPr sz="1600" b="1"/>
            </a:lvl3pPr>
            <a:lvl4pPr marL="1828800" lvl="3" indent="-228600" algn="l">
              <a:lnSpc>
                <a:spcPct val="90000"/>
              </a:lnSpc>
              <a:spcBef>
                <a:spcPts val="400"/>
              </a:spcBef>
              <a:spcAft>
                <a:spcPts val="0"/>
              </a:spcAft>
              <a:buClr>
                <a:schemeClr val="dk1"/>
              </a:buClr>
              <a:buSzPts val="1400"/>
              <a:buNone/>
              <a:defRPr sz="1400" b="1"/>
            </a:lvl4pPr>
            <a:lvl5pPr marL="2286000" lvl="4" indent="-228600" algn="l">
              <a:lnSpc>
                <a:spcPct val="90000"/>
              </a:lnSpc>
              <a:spcBef>
                <a:spcPts val="400"/>
              </a:spcBef>
              <a:spcAft>
                <a:spcPts val="0"/>
              </a:spcAft>
              <a:buClr>
                <a:schemeClr val="dk1"/>
              </a:buClr>
              <a:buSzPts val="1400"/>
              <a:buNone/>
              <a:defRPr sz="1400" b="1"/>
            </a:lvl5pPr>
            <a:lvl6pPr marL="2743200" lvl="5" indent="-228600" algn="l">
              <a:lnSpc>
                <a:spcPct val="90000"/>
              </a:lnSpc>
              <a:spcBef>
                <a:spcPts val="400"/>
              </a:spcBef>
              <a:spcAft>
                <a:spcPts val="0"/>
              </a:spcAft>
              <a:buClr>
                <a:schemeClr val="dk1"/>
              </a:buClr>
              <a:buSzPts val="1400"/>
              <a:buNone/>
              <a:defRPr sz="1400" b="1"/>
            </a:lvl6pPr>
            <a:lvl7pPr marL="3200400" lvl="6" indent="-228600" algn="l">
              <a:lnSpc>
                <a:spcPct val="90000"/>
              </a:lnSpc>
              <a:spcBef>
                <a:spcPts val="400"/>
              </a:spcBef>
              <a:spcAft>
                <a:spcPts val="0"/>
              </a:spcAft>
              <a:buClr>
                <a:schemeClr val="dk1"/>
              </a:buClr>
              <a:buSzPts val="1400"/>
              <a:buNone/>
              <a:defRPr sz="1400" b="1"/>
            </a:lvl7pPr>
            <a:lvl8pPr marL="3657600" lvl="7" indent="-228600" algn="l">
              <a:lnSpc>
                <a:spcPct val="90000"/>
              </a:lnSpc>
              <a:spcBef>
                <a:spcPts val="400"/>
              </a:spcBef>
              <a:spcAft>
                <a:spcPts val="0"/>
              </a:spcAft>
              <a:buClr>
                <a:schemeClr val="dk1"/>
              </a:buClr>
              <a:buSzPts val="1400"/>
              <a:buNone/>
              <a:defRPr sz="1400" b="1"/>
            </a:lvl8pPr>
            <a:lvl9pPr marL="4114800" lvl="8" indent="-228600" algn="l">
              <a:lnSpc>
                <a:spcPct val="90000"/>
              </a:lnSpc>
              <a:spcBef>
                <a:spcPts val="400"/>
              </a:spcBef>
              <a:spcAft>
                <a:spcPts val="0"/>
              </a:spcAft>
              <a:buClr>
                <a:schemeClr val="dk1"/>
              </a:buClr>
              <a:buSzPts val="1400"/>
              <a:buNone/>
              <a:defRPr sz="1400" b="1"/>
            </a:lvl9pPr>
          </a:lstStyle>
          <a:p>
            <a:endParaRPr/>
          </a:p>
        </p:txBody>
      </p:sp>
      <p:sp>
        <p:nvSpPr>
          <p:cNvPr id="45" name="Google Shape;45;p6"/>
          <p:cNvSpPr txBox="1">
            <a:spLocks noGrp="1"/>
          </p:cNvSpPr>
          <p:nvPr>
            <p:ph type="body" idx="4"/>
          </p:nvPr>
        </p:nvSpPr>
        <p:spPr>
          <a:xfrm>
            <a:off x="4629150" y="2087563"/>
            <a:ext cx="3887400" cy="3070500"/>
          </a:xfrm>
          <a:prstGeom prst="rect">
            <a:avLst/>
          </a:prstGeom>
          <a:noFill/>
          <a:ln>
            <a:noFill/>
          </a:ln>
        </p:spPr>
        <p:txBody>
          <a:bodyPr spcFirstLastPara="1" wrap="square" lIns="81650" tIns="40825" rIns="81650" bIns="40825" anchor="t" anchorCtr="0">
            <a:noAutofit/>
          </a:bodyPr>
          <a:lstStyle>
            <a:lvl1pPr marL="457200" lvl="0" indent="-330200" algn="l">
              <a:lnSpc>
                <a:spcPct val="90000"/>
              </a:lnSpc>
              <a:spcBef>
                <a:spcPts val="900"/>
              </a:spcBef>
              <a:spcAft>
                <a:spcPts val="0"/>
              </a:spcAft>
              <a:buClr>
                <a:schemeClr val="dk1"/>
              </a:buClr>
              <a:buSzPts val="1600"/>
              <a:buChar char="•"/>
              <a:defRPr/>
            </a:lvl1pPr>
            <a:lvl2pPr marL="914400" lvl="1" indent="-330200" algn="l">
              <a:lnSpc>
                <a:spcPct val="90000"/>
              </a:lnSpc>
              <a:spcBef>
                <a:spcPts val="400"/>
              </a:spcBef>
              <a:spcAft>
                <a:spcPts val="0"/>
              </a:spcAft>
              <a:buClr>
                <a:schemeClr val="dk1"/>
              </a:buClr>
              <a:buSzPts val="1600"/>
              <a:buChar char="•"/>
              <a:defRPr/>
            </a:lvl2pPr>
            <a:lvl3pPr marL="1371600" lvl="2" indent="-330200" algn="l">
              <a:lnSpc>
                <a:spcPct val="90000"/>
              </a:lnSpc>
              <a:spcBef>
                <a:spcPts val="400"/>
              </a:spcBef>
              <a:spcAft>
                <a:spcPts val="0"/>
              </a:spcAft>
              <a:buClr>
                <a:schemeClr val="dk1"/>
              </a:buClr>
              <a:buSzPts val="1600"/>
              <a:buChar char="•"/>
              <a:defRPr/>
            </a:lvl3pPr>
            <a:lvl4pPr marL="1828800" lvl="3" indent="-330200" algn="l">
              <a:lnSpc>
                <a:spcPct val="90000"/>
              </a:lnSpc>
              <a:spcBef>
                <a:spcPts val="400"/>
              </a:spcBef>
              <a:spcAft>
                <a:spcPts val="0"/>
              </a:spcAft>
              <a:buClr>
                <a:schemeClr val="dk1"/>
              </a:buClr>
              <a:buSzPts val="1600"/>
              <a:buChar char="•"/>
              <a:defRPr/>
            </a:lvl4pPr>
            <a:lvl5pPr marL="2286000" lvl="4" indent="-330200" algn="l">
              <a:lnSpc>
                <a:spcPct val="90000"/>
              </a:lnSpc>
              <a:spcBef>
                <a:spcPts val="400"/>
              </a:spcBef>
              <a:spcAft>
                <a:spcPts val="0"/>
              </a:spcAft>
              <a:buClr>
                <a:schemeClr val="dk1"/>
              </a:buClr>
              <a:buSzPts val="1600"/>
              <a:buChar char="•"/>
              <a:defRPr/>
            </a:lvl5pPr>
            <a:lvl6pPr marL="2743200" lvl="5" indent="-330200" algn="l">
              <a:lnSpc>
                <a:spcPct val="90000"/>
              </a:lnSpc>
              <a:spcBef>
                <a:spcPts val="400"/>
              </a:spcBef>
              <a:spcAft>
                <a:spcPts val="0"/>
              </a:spcAft>
              <a:buClr>
                <a:schemeClr val="dk1"/>
              </a:buClr>
              <a:buSzPts val="1600"/>
              <a:buChar char="•"/>
              <a:defRPr/>
            </a:lvl6pPr>
            <a:lvl7pPr marL="3200400" lvl="6" indent="-330200" algn="l">
              <a:lnSpc>
                <a:spcPct val="90000"/>
              </a:lnSpc>
              <a:spcBef>
                <a:spcPts val="400"/>
              </a:spcBef>
              <a:spcAft>
                <a:spcPts val="0"/>
              </a:spcAft>
              <a:buClr>
                <a:schemeClr val="dk1"/>
              </a:buClr>
              <a:buSzPts val="1600"/>
              <a:buChar char="•"/>
              <a:defRPr/>
            </a:lvl7pPr>
            <a:lvl8pPr marL="3657600" lvl="7" indent="-330200" algn="l">
              <a:lnSpc>
                <a:spcPct val="90000"/>
              </a:lnSpc>
              <a:spcBef>
                <a:spcPts val="400"/>
              </a:spcBef>
              <a:spcAft>
                <a:spcPts val="0"/>
              </a:spcAft>
              <a:buClr>
                <a:schemeClr val="dk1"/>
              </a:buClr>
              <a:buSzPts val="1600"/>
              <a:buChar char="•"/>
              <a:defRPr/>
            </a:lvl8pPr>
            <a:lvl9pPr marL="4114800" lvl="8" indent="-330200" algn="l">
              <a:lnSpc>
                <a:spcPct val="90000"/>
              </a:lnSpc>
              <a:spcBef>
                <a:spcPts val="400"/>
              </a:spcBef>
              <a:spcAft>
                <a:spcPts val="0"/>
              </a:spcAft>
              <a:buClr>
                <a:schemeClr val="dk1"/>
              </a:buClr>
              <a:buSzPts val="1600"/>
              <a:buChar char="•"/>
              <a:defRPr/>
            </a:lvl9pPr>
          </a:lstStyle>
          <a:p>
            <a:endParaRPr/>
          </a:p>
        </p:txBody>
      </p:sp>
      <p:sp>
        <p:nvSpPr>
          <p:cNvPr id="46" name="Google Shape;46;p6"/>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47" name="Google Shape;47;p6"/>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48" name="Google Shape;48;p6"/>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04273"/>
            <a:ext cx="7886700" cy="1104600"/>
          </a:xfrm>
          <a:prstGeom prst="rect">
            <a:avLst/>
          </a:prstGeom>
          <a:noFill/>
          <a:ln>
            <a:noFill/>
          </a:ln>
        </p:spPr>
        <p:txBody>
          <a:bodyPr spcFirstLastPara="1" wrap="square" lIns="81650" tIns="40825" rIns="81650" bIns="40825" anchor="ctr" anchorCtr="0">
            <a:noAutofit/>
          </a:bodyPr>
          <a:lstStyle>
            <a:lvl1pPr lvl="0" algn="l">
              <a:lnSpc>
                <a:spcPct val="90000"/>
              </a:lnSpc>
              <a:spcBef>
                <a:spcPts val="0"/>
              </a:spcBef>
              <a:spcAft>
                <a:spcPts val="0"/>
              </a:spcAft>
              <a:buClr>
                <a:schemeClr val="dk1"/>
              </a:buClr>
              <a:buSzPts val="16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51" name="Google Shape;51;p7"/>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52" name="Google Shape;52;p7"/>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53" name="Google Shape;53;p7"/>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56" name="Google Shape;56;p8"/>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57" name="Google Shape;57;p8"/>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381000"/>
            <a:ext cx="2949300" cy="1333500"/>
          </a:xfrm>
          <a:prstGeom prst="rect">
            <a:avLst/>
          </a:prstGeom>
          <a:noFill/>
          <a:ln>
            <a:noFill/>
          </a:ln>
        </p:spPr>
        <p:txBody>
          <a:bodyPr spcFirstLastPara="1" wrap="square" lIns="81650" tIns="40825" rIns="81650" bIns="40825" anchor="b" anchorCtr="0">
            <a:noAutofit/>
          </a:bodyPr>
          <a:lstStyle>
            <a:lvl1pPr lvl="0" algn="l">
              <a:lnSpc>
                <a:spcPct val="90000"/>
              </a:lnSpc>
              <a:spcBef>
                <a:spcPts val="0"/>
              </a:spcBef>
              <a:spcAft>
                <a:spcPts val="0"/>
              </a:spcAft>
              <a:buClr>
                <a:schemeClr val="dk1"/>
              </a:buClr>
              <a:buSzPts val="2900"/>
              <a:buFont typeface="Calibri"/>
              <a:buNone/>
              <a:defRPr sz="2900"/>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60" name="Google Shape;60;p9"/>
          <p:cNvSpPr txBox="1">
            <a:spLocks noGrp="1"/>
          </p:cNvSpPr>
          <p:nvPr>
            <p:ph type="body" idx="1"/>
          </p:nvPr>
        </p:nvSpPr>
        <p:spPr>
          <a:xfrm>
            <a:off x="3887391" y="822856"/>
            <a:ext cx="4629300" cy="4061400"/>
          </a:xfrm>
          <a:prstGeom prst="rect">
            <a:avLst/>
          </a:prstGeom>
          <a:noFill/>
          <a:ln>
            <a:noFill/>
          </a:ln>
        </p:spPr>
        <p:txBody>
          <a:bodyPr spcFirstLastPara="1" wrap="square" lIns="81650" tIns="40825" rIns="81650" bIns="40825" anchor="t" anchorCtr="0">
            <a:noAutofit/>
          </a:bodyPr>
          <a:lstStyle>
            <a:lvl1pPr marL="457200" lvl="0" indent="-412750" algn="l">
              <a:lnSpc>
                <a:spcPct val="90000"/>
              </a:lnSpc>
              <a:spcBef>
                <a:spcPts val="900"/>
              </a:spcBef>
              <a:spcAft>
                <a:spcPts val="0"/>
              </a:spcAft>
              <a:buClr>
                <a:schemeClr val="dk1"/>
              </a:buClr>
              <a:buSzPts val="2900"/>
              <a:buChar char="•"/>
              <a:defRPr sz="2900"/>
            </a:lvl1pPr>
            <a:lvl2pPr marL="914400" lvl="1" indent="-387350" algn="l">
              <a:lnSpc>
                <a:spcPct val="90000"/>
              </a:lnSpc>
              <a:spcBef>
                <a:spcPts val="400"/>
              </a:spcBef>
              <a:spcAft>
                <a:spcPts val="0"/>
              </a:spcAft>
              <a:buClr>
                <a:schemeClr val="dk1"/>
              </a:buClr>
              <a:buSzPts val="2500"/>
              <a:buChar char="•"/>
              <a:defRPr sz="2500"/>
            </a:lvl2pPr>
            <a:lvl3pPr marL="1371600" lvl="2" indent="-361950" algn="l">
              <a:lnSpc>
                <a:spcPct val="90000"/>
              </a:lnSpc>
              <a:spcBef>
                <a:spcPts val="400"/>
              </a:spcBef>
              <a:spcAft>
                <a:spcPts val="0"/>
              </a:spcAft>
              <a:buClr>
                <a:schemeClr val="dk1"/>
              </a:buClr>
              <a:buSzPts val="2100"/>
              <a:buChar char="•"/>
              <a:defRPr sz="21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61" name="Google Shape;61;p9"/>
          <p:cNvSpPr txBox="1">
            <a:spLocks noGrp="1"/>
          </p:cNvSpPr>
          <p:nvPr>
            <p:ph type="body" idx="2"/>
          </p:nvPr>
        </p:nvSpPr>
        <p:spPr>
          <a:xfrm>
            <a:off x="629841" y="1714500"/>
            <a:ext cx="2949300" cy="3176400"/>
          </a:xfrm>
          <a:prstGeom prst="rect">
            <a:avLst/>
          </a:prstGeom>
          <a:noFill/>
          <a:ln>
            <a:noFill/>
          </a:ln>
        </p:spPr>
        <p:txBody>
          <a:bodyPr spcFirstLastPara="1" wrap="square" lIns="81650" tIns="40825" rIns="81650" bIns="40825" anchor="t" anchorCtr="0">
            <a:noAutofit/>
          </a:bodyPr>
          <a:lstStyle>
            <a:lvl1pPr marL="457200" lvl="0" indent="-228600" algn="l">
              <a:lnSpc>
                <a:spcPct val="90000"/>
              </a:lnSpc>
              <a:spcBef>
                <a:spcPts val="900"/>
              </a:spcBef>
              <a:spcAft>
                <a:spcPts val="0"/>
              </a:spcAft>
              <a:buClr>
                <a:schemeClr val="dk1"/>
              </a:buClr>
              <a:buSzPts val="1400"/>
              <a:buNone/>
              <a:defRPr sz="1400"/>
            </a:lvl1pPr>
            <a:lvl2pPr marL="914400" lvl="1" indent="-228600" algn="l">
              <a:lnSpc>
                <a:spcPct val="90000"/>
              </a:lnSpc>
              <a:spcBef>
                <a:spcPts val="400"/>
              </a:spcBef>
              <a:spcAft>
                <a:spcPts val="0"/>
              </a:spcAft>
              <a:buClr>
                <a:schemeClr val="dk1"/>
              </a:buClr>
              <a:buSzPts val="1300"/>
              <a:buNone/>
              <a:defRPr sz="1300"/>
            </a:lvl2pPr>
            <a:lvl3pPr marL="1371600" lvl="2" indent="-228600" algn="l">
              <a:lnSpc>
                <a:spcPct val="90000"/>
              </a:lnSpc>
              <a:spcBef>
                <a:spcPts val="400"/>
              </a:spcBef>
              <a:spcAft>
                <a:spcPts val="0"/>
              </a:spcAft>
              <a:buClr>
                <a:schemeClr val="dk1"/>
              </a:buClr>
              <a:buSzPts val="1100"/>
              <a:buNone/>
              <a:defRPr sz="1100"/>
            </a:lvl3pPr>
            <a:lvl4pPr marL="1828800" lvl="3" indent="-228600" algn="l">
              <a:lnSpc>
                <a:spcPct val="90000"/>
              </a:lnSpc>
              <a:spcBef>
                <a:spcPts val="400"/>
              </a:spcBef>
              <a:spcAft>
                <a:spcPts val="0"/>
              </a:spcAft>
              <a:buClr>
                <a:schemeClr val="dk1"/>
              </a:buClr>
              <a:buSzPts val="900"/>
              <a:buNone/>
              <a:defRPr sz="900"/>
            </a:lvl4pPr>
            <a:lvl5pPr marL="2286000" lvl="4" indent="-228600" algn="l">
              <a:lnSpc>
                <a:spcPct val="90000"/>
              </a:lnSpc>
              <a:spcBef>
                <a:spcPts val="400"/>
              </a:spcBef>
              <a:spcAft>
                <a:spcPts val="0"/>
              </a:spcAft>
              <a:buClr>
                <a:schemeClr val="dk1"/>
              </a:buClr>
              <a:buSzPts val="900"/>
              <a:buNone/>
              <a:defRPr sz="900"/>
            </a:lvl5pPr>
            <a:lvl6pPr marL="2743200" lvl="5" indent="-228600" algn="l">
              <a:lnSpc>
                <a:spcPct val="90000"/>
              </a:lnSpc>
              <a:spcBef>
                <a:spcPts val="400"/>
              </a:spcBef>
              <a:spcAft>
                <a:spcPts val="0"/>
              </a:spcAft>
              <a:buClr>
                <a:schemeClr val="dk1"/>
              </a:buClr>
              <a:buSzPts val="900"/>
              <a:buNone/>
              <a:defRPr sz="900"/>
            </a:lvl6pPr>
            <a:lvl7pPr marL="3200400" lvl="6" indent="-228600" algn="l">
              <a:lnSpc>
                <a:spcPct val="90000"/>
              </a:lnSpc>
              <a:spcBef>
                <a:spcPts val="400"/>
              </a:spcBef>
              <a:spcAft>
                <a:spcPts val="0"/>
              </a:spcAft>
              <a:buClr>
                <a:schemeClr val="dk1"/>
              </a:buClr>
              <a:buSzPts val="900"/>
              <a:buNone/>
              <a:defRPr sz="900"/>
            </a:lvl7pPr>
            <a:lvl8pPr marL="3657600" lvl="7" indent="-228600" algn="l">
              <a:lnSpc>
                <a:spcPct val="90000"/>
              </a:lnSpc>
              <a:spcBef>
                <a:spcPts val="400"/>
              </a:spcBef>
              <a:spcAft>
                <a:spcPts val="0"/>
              </a:spcAft>
              <a:buClr>
                <a:schemeClr val="dk1"/>
              </a:buClr>
              <a:buSzPts val="900"/>
              <a:buNone/>
              <a:defRPr sz="900"/>
            </a:lvl8pPr>
            <a:lvl9pPr marL="4114800" lvl="8" indent="-228600" algn="l">
              <a:lnSpc>
                <a:spcPct val="90000"/>
              </a:lnSpc>
              <a:spcBef>
                <a:spcPts val="40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63" name="Google Shape;63;p9"/>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64" name="Google Shape;64;p9"/>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381000"/>
            <a:ext cx="2949300" cy="1333500"/>
          </a:xfrm>
          <a:prstGeom prst="rect">
            <a:avLst/>
          </a:prstGeom>
          <a:noFill/>
          <a:ln>
            <a:noFill/>
          </a:ln>
        </p:spPr>
        <p:txBody>
          <a:bodyPr spcFirstLastPara="1" wrap="square" lIns="81650" tIns="40825" rIns="81650" bIns="40825" anchor="b" anchorCtr="0">
            <a:noAutofit/>
          </a:bodyPr>
          <a:lstStyle>
            <a:lvl1pPr lvl="0" algn="l">
              <a:lnSpc>
                <a:spcPct val="90000"/>
              </a:lnSpc>
              <a:spcBef>
                <a:spcPts val="0"/>
              </a:spcBef>
              <a:spcAft>
                <a:spcPts val="0"/>
              </a:spcAft>
              <a:buClr>
                <a:schemeClr val="dk1"/>
              </a:buClr>
              <a:buSzPts val="2900"/>
              <a:buFont typeface="Calibri"/>
              <a:buNone/>
              <a:defRPr sz="2900"/>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67" name="Google Shape;67;p10"/>
          <p:cNvSpPr>
            <a:spLocks noGrp="1"/>
          </p:cNvSpPr>
          <p:nvPr>
            <p:ph type="pic" idx="2"/>
          </p:nvPr>
        </p:nvSpPr>
        <p:spPr>
          <a:xfrm>
            <a:off x="3887391" y="822856"/>
            <a:ext cx="4629300" cy="4061400"/>
          </a:xfrm>
          <a:prstGeom prst="rect">
            <a:avLst/>
          </a:prstGeom>
          <a:noFill/>
          <a:ln>
            <a:noFill/>
          </a:ln>
        </p:spPr>
        <p:txBody>
          <a:bodyPr spcFirstLastPara="1" wrap="square" lIns="81650" tIns="40825" rIns="81650" bIns="40825" anchor="t" anchorCtr="0">
            <a:noAutofit/>
          </a:bodyPr>
          <a:lstStyle>
            <a:lvl1pPr marR="0" lvl="0" algn="l" rtl="0">
              <a:lnSpc>
                <a:spcPct val="90000"/>
              </a:lnSpc>
              <a:spcBef>
                <a:spcPts val="90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500"/>
              <a:buFont typeface="Arial"/>
              <a:buNone/>
              <a:defRPr sz="25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1714500"/>
            <a:ext cx="2949300" cy="3176400"/>
          </a:xfrm>
          <a:prstGeom prst="rect">
            <a:avLst/>
          </a:prstGeom>
          <a:noFill/>
          <a:ln>
            <a:noFill/>
          </a:ln>
        </p:spPr>
        <p:txBody>
          <a:bodyPr spcFirstLastPara="1" wrap="square" lIns="81650" tIns="40825" rIns="81650" bIns="40825" anchor="t" anchorCtr="0">
            <a:noAutofit/>
          </a:bodyPr>
          <a:lstStyle>
            <a:lvl1pPr marL="457200" lvl="0" indent="-228600" algn="l">
              <a:lnSpc>
                <a:spcPct val="90000"/>
              </a:lnSpc>
              <a:spcBef>
                <a:spcPts val="900"/>
              </a:spcBef>
              <a:spcAft>
                <a:spcPts val="0"/>
              </a:spcAft>
              <a:buClr>
                <a:schemeClr val="dk1"/>
              </a:buClr>
              <a:buSzPts val="1400"/>
              <a:buNone/>
              <a:defRPr sz="1400"/>
            </a:lvl1pPr>
            <a:lvl2pPr marL="914400" lvl="1" indent="-228600" algn="l">
              <a:lnSpc>
                <a:spcPct val="90000"/>
              </a:lnSpc>
              <a:spcBef>
                <a:spcPts val="400"/>
              </a:spcBef>
              <a:spcAft>
                <a:spcPts val="0"/>
              </a:spcAft>
              <a:buClr>
                <a:schemeClr val="dk1"/>
              </a:buClr>
              <a:buSzPts val="1300"/>
              <a:buNone/>
              <a:defRPr sz="1300"/>
            </a:lvl2pPr>
            <a:lvl3pPr marL="1371600" lvl="2" indent="-228600" algn="l">
              <a:lnSpc>
                <a:spcPct val="90000"/>
              </a:lnSpc>
              <a:spcBef>
                <a:spcPts val="400"/>
              </a:spcBef>
              <a:spcAft>
                <a:spcPts val="0"/>
              </a:spcAft>
              <a:buClr>
                <a:schemeClr val="dk1"/>
              </a:buClr>
              <a:buSzPts val="1100"/>
              <a:buNone/>
              <a:defRPr sz="1100"/>
            </a:lvl3pPr>
            <a:lvl4pPr marL="1828800" lvl="3" indent="-228600" algn="l">
              <a:lnSpc>
                <a:spcPct val="90000"/>
              </a:lnSpc>
              <a:spcBef>
                <a:spcPts val="400"/>
              </a:spcBef>
              <a:spcAft>
                <a:spcPts val="0"/>
              </a:spcAft>
              <a:buClr>
                <a:schemeClr val="dk1"/>
              </a:buClr>
              <a:buSzPts val="900"/>
              <a:buNone/>
              <a:defRPr sz="900"/>
            </a:lvl4pPr>
            <a:lvl5pPr marL="2286000" lvl="4" indent="-228600" algn="l">
              <a:lnSpc>
                <a:spcPct val="90000"/>
              </a:lnSpc>
              <a:spcBef>
                <a:spcPts val="400"/>
              </a:spcBef>
              <a:spcAft>
                <a:spcPts val="0"/>
              </a:spcAft>
              <a:buClr>
                <a:schemeClr val="dk1"/>
              </a:buClr>
              <a:buSzPts val="900"/>
              <a:buNone/>
              <a:defRPr sz="900"/>
            </a:lvl5pPr>
            <a:lvl6pPr marL="2743200" lvl="5" indent="-228600" algn="l">
              <a:lnSpc>
                <a:spcPct val="90000"/>
              </a:lnSpc>
              <a:spcBef>
                <a:spcPts val="400"/>
              </a:spcBef>
              <a:spcAft>
                <a:spcPts val="0"/>
              </a:spcAft>
              <a:buClr>
                <a:schemeClr val="dk1"/>
              </a:buClr>
              <a:buSzPts val="900"/>
              <a:buNone/>
              <a:defRPr sz="900"/>
            </a:lvl6pPr>
            <a:lvl7pPr marL="3200400" lvl="6" indent="-228600" algn="l">
              <a:lnSpc>
                <a:spcPct val="90000"/>
              </a:lnSpc>
              <a:spcBef>
                <a:spcPts val="400"/>
              </a:spcBef>
              <a:spcAft>
                <a:spcPts val="0"/>
              </a:spcAft>
              <a:buClr>
                <a:schemeClr val="dk1"/>
              </a:buClr>
              <a:buSzPts val="900"/>
              <a:buNone/>
              <a:defRPr sz="900"/>
            </a:lvl7pPr>
            <a:lvl8pPr marL="3657600" lvl="7" indent="-228600" algn="l">
              <a:lnSpc>
                <a:spcPct val="90000"/>
              </a:lnSpc>
              <a:spcBef>
                <a:spcPts val="400"/>
              </a:spcBef>
              <a:spcAft>
                <a:spcPts val="0"/>
              </a:spcAft>
              <a:buClr>
                <a:schemeClr val="dk1"/>
              </a:buClr>
              <a:buSzPts val="900"/>
              <a:buNone/>
              <a:defRPr sz="900"/>
            </a:lvl8pPr>
            <a:lvl9pPr marL="4114800" lvl="8" indent="-228600" algn="l">
              <a:lnSpc>
                <a:spcPct val="90000"/>
              </a:lnSpc>
              <a:spcBef>
                <a:spcPts val="40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70" name="Google Shape;70;p10"/>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71" name="Google Shape;71;p10"/>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04273"/>
            <a:ext cx="7886700" cy="1104600"/>
          </a:xfrm>
          <a:prstGeom prst="rect">
            <a:avLst/>
          </a:prstGeom>
          <a:noFill/>
          <a:ln>
            <a:noFill/>
          </a:ln>
        </p:spPr>
        <p:txBody>
          <a:bodyPr spcFirstLastPara="1" wrap="square" lIns="81650" tIns="40825" rIns="81650" bIns="40825" anchor="ctr" anchorCtr="0">
            <a:noAutofit/>
          </a:bodyPr>
          <a:lstStyle>
            <a:lvl1pPr marR="0" lvl="0" algn="l" rtl="0">
              <a:lnSpc>
                <a:spcPct val="90000"/>
              </a:lnSpc>
              <a:spcBef>
                <a:spcPts val="0"/>
              </a:spcBef>
              <a:spcAft>
                <a:spcPts val="0"/>
              </a:spcAft>
              <a:buClr>
                <a:schemeClr val="dk1"/>
              </a:buClr>
              <a:buSzPts val="3900"/>
              <a:buFont typeface="Calibri"/>
              <a:buNone/>
              <a:defRPr sz="3900" b="0" i="0" u="none" strike="noStrike" cap="none">
                <a:solidFill>
                  <a:schemeClr val="dk1"/>
                </a:solidFill>
                <a:latin typeface="Calibri"/>
                <a:ea typeface="Calibri"/>
                <a:cs typeface="Calibri"/>
                <a:sym typeface="Calibri"/>
              </a:defRPr>
            </a:lvl1pPr>
            <a:lvl2pPr lvl="1">
              <a:spcBef>
                <a:spcPts val="0"/>
              </a:spcBef>
              <a:spcAft>
                <a:spcPts val="0"/>
              </a:spcAft>
              <a:buSzPts val="1300"/>
              <a:buNone/>
              <a:defRPr sz="1600"/>
            </a:lvl2pPr>
            <a:lvl3pPr lvl="2">
              <a:spcBef>
                <a:spcPts val="0"/>
              </a:spcBef>
              <a:spcAft>
                <a:spcPts val="0"/>
              </a:spcAft>
              <a:buSzPts val="1300"/>
              <a:buNone/>
              <a:defRPr sz="1600"/>
            </a:lvl3pPr>
            <a:lvl4pPr lvl="3">
              <a:spcBef>
                <a:spcPts val="0"/>
              </a:spcBef>
              <a:spcAft>
                <a:spcPts val="0"/>
              </a:spcAft>
              <a:buSzPts val="1300"/>
              <a:buNone/>
              <a:defRPr sz="1600"/>
            </a:lvl4pPr>
            <a:lvl5pPr lvl="4">
              <a:spcBef>
                <a:spcPts val="0"/>
              </a:spcBef>
              <a:spcAft>
                <a:spcPts val="0"/>
              </a:spcAft>
              <a:buSzPts val="1300"/>
              <a:buNone/>
              <a:defRPr sz="1600"/>
            </a:lvl5pPr>
            <a:lvl6pPr lvl="5">
              <a:spcBef>
                <a:spcPts val="0"/>
              </a:spcBef>
              <a:spcAft>
                <a:spcPts val="0"/>
              </a:spcAft>
              <a:buSzPts val="1300"/>
              <a:buNone/>
              <a:defRPr sz="1600"/>
            </a:lvl6pPr>
            <a:lvl7pPr lvl="6">
              <a:spcBef>
                <a:spcPts val="0"/>
              </a:spcBef>
              <a:spcAft>
                <a:spcPts val="0"/>
              </a:spcAft>
              <a:buSzPts val="1300"/>
              <a:buNone/>
              <a:defRPr sz="1600"/>
            </a:lvl7pPr>
            <a:lvl8pPr lvl="7">
              <a:spcBef>
                <a:spcPts val="0"/>
              </a:spcBef>
              <a:spcAft>
                <a:spcPts val="0"/>
              </a:spcAft>
              <a:buSzPts val="1300"/>
              <a:buNone/>
              <a:defRPr sz="1600"/>
            </a:lvl8pPr>
            <a:lvl9pPr lvl="8">
              <a:spcBef>
                <a:spcPts val="0"/>
              </a:spcBef>
              <a:spcAft>
                <a:spcPts val="0"/>
              </a:spcAft>
              <a:buSzPts val="1300"/>
              <a:buNone/>
              <a:defRPr sz="1600"/>
            </a:lvl9pPr>
          </a:lstStyle>
          <a:p>
            <a:endParaRPr/>
          </a:p>
        </p:txBody>
      </p:sp>
      <p:sp>
        <p:nvSpPr>
          <p:cNvPr id="11" name="Google Shape;11;p1"/>
          <p:cNvSpPr txBox="1">
            <a:spLocks noGrp="1"/>
          </p:cNvSpPr>
          <p:nvPr>
            <p:ph type="body" idx="1"/>
          </p:nvPr>
        </p:nvSpPr>
        <p:spPr>
          <a:xfrm>
            <a:off x="628650" y="1521354"/>
            <a:ext cx="7886700" cy="3626100"/>
          </a:xfrm>
          <a:prstGeom prst="rect">
            <a:avLst/>
          </a:prstGeom>
          <a:noFill/>
          <a:ln>
            <a:noFill/>
          </a:ln>
        </p:spPr>
        <p:txBody>
          <a:bodyPr spcFirstLastPara="1" wrap="square" lIns="81650" tIns="40825" rIns="81650" bIns="40825" anchor="t" anchorCtr="0">
            <a:noAutofit/>
          </a:bodyPr>
          <a:lstStyle>
            <a:lvl1pPr marL="457200" marR="0" lvl="0" indent="-387350" algn="l" rtl="0">
              <a:lnSpc>
                <a:spcPct val="90000"/>
              </a:lnSpc>
              <a:spcBef>
                <a:spcPts val="9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5296960"/>
            <a:ext cx="2057400" cy="304200"/>
          </a:xfrm>
          <a:prstGeom prst="rect">
            <a:avLst/>
          </a:prstGeom>
          <a:noFill/>
          <a:ln>
            <a:noFill/>
          </a:ln>
        </p:spPr>
        <p:txBody>
          <a:bodyPr spcFirstLastPara="1" wrap="square" lIns="81650" tIns="40825" rIns="81650" bIns="40825" anchor="ctr" anchorCtr="0">
            <a:noAutofit/>
          </a:bodyPr>
          <a:lstStyle>
            <a:lvl1pPr marR="0" lvl="0" algn="l" rtl="0">
              <a:spcBef>
                <a:spcPts val="0"/>
              </a:spcBef>
              <a:spcAft>
                <a:spcPts val="0"/>
              </a:spcAft>
              <a:buSzPts val="1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5296960"/>
            <a:ext cx="3086100" cy="304200"/>
          </a:xfrm>
          <a:prstGeom prst="rect">
            <a:avLst/>
          </a:prstGeom>
          <a:noFill/>
          <a:ln>
            <a:noFill/>
          </a:ln>
        </p:spPr>
        <p:txBody>
          <a:bodyPr spcFirstLastPara="1" wrap="square" lIns="81650" tIns="40825" rIns="81650" bIns="40825" anchor="ctr" anchorCtr="0">
            <a:noAutofit/>
          </a:bodyPr>
          <a:lstStyle>
            <a:lvl1pPr marR="0" lvl="0" algn="ctr" rtl="0">
              <a:spcBef>
                <a:spcPts val="0"/>
              </a:spcBef>
              <a:spcAft>
                <a:spcPts val="0"/>
              </a:spcAft>
              <a:buSzPts val="1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1" y="5296960"/>
            <a:ext cx="2057400" cy="304200"/>
          </a:xfrm>
          <a:prstGeom prst="rect">
            <a:avLst/>
          </a:prstGeom>
          <a:noFill/>
          <a:ln>
            <a:noFill/>
          </a:ln>
        </p:spPr>
        <p:txBody>
          <a:bodyPr spcFirstLastPara="1" wrap="square" lIns="81650" tIns="40825" rIns="81650" bIns="40825" anchor="ctr" anchorCtr="0">
            <a:noAutofit/>
          </a:bodyPr>
          <a:lstStyle>
            <a:lvl1pPr marL="0" marR="0" lvl="0" indent="0" algn="r" rtl="0">
              <a:spcBef>
                <a:spcPts val="0"/>
              </a:spcBef>
              <a:buNone/>
              <a:defRPr sz="1100" b="0" i="0" u="none" strike="noStrike" cap="none">
                <a:solidFill>
                  <a:srgbClr val="888888"/>
                </a:solidFill>
                <a:latin typeface="Calibri"/>
                <a:ea typeface="Calibri"/>
                <a:cs typeface="Calibri"/>
                <a:sym typeface="Calibri"/>
              </a:defRPr>
            </a:lvl1pPr>
            <a:lvl2pPr marL="0" marR="0" lvl="1" indent="0" algn="r" rtl="0">
              <a:spcBef>
                <a:spcPts val="0"/>
              </a:spcBef>
              <a:buNone/>
              <a:defRPr sz="1100" b="0" i="0" u="none" strike="noStrike" cap="none">
                <a:solidFill>
                  <a:srgbClr val="888888"/>
                </a:solidFill>
                <a:latin typeface="Calibri"/>
                <a:ea typeface="Calibri"/>
                <a:cs typeface="Calibri"/>
                <a:sym typeface="Calibri"/>
              </a:defRPr>
            </a:lvl2pPr>
            <a:lvl3pPr marL="0" marR="0" lvl="2" indent="0" algn="r" rtl="0">
              <a:spcBef>
                <a:spcPts val="0"/>
              </a:spcBef>
              <a:buNone/>
              <a:defRPr sz="1100" b="0" i="0" u="none" strike="noStrike" cap="none">
                <a:solidFill>
                  <a:srgbClr val="888888"/>
                </a:solidFill>
                <a:latin typeface="Calibri"/>
                <a:ea typeface="Calibri"/>
                <a:cs typeface="Calibri"/>
                <a:sym typeface="Calibri"/>
              </a:defRPr>
            </a:lvl3pPr>
            <a:lvl4pPr marL="0" marR="0" lvl="3" indent="0" algn="r" rtl="0">
              <a:spcBef>
                <a:spcPts val="0"/>
              </a:spcBef>
              <a:buNone/>
              <a:defRPr sz="1100" b="0" i="0" u="none" strike="noStrike" cap="none">
                <a:solidFill>
                  <a:srgbClr val="888888"/>
                </a:solidFill>
                <a:latin typeface="Calibri"/>
                <a:ea typeface="Calibri"/>
                <a:cs typeface="Calibri"/>
                <a:sym typeface="Calibri"/>
              </a:defRPr>
            </a:lvl4pPr>
            <a:lvl5pPr marL="0" marR="0" lvl="4" indent="0" algn="r" rtl="0">
              <a:spcBef>
                <a:spcPts val="0"/>
              </a:spcBef>
              <a:buNone/>
              <a:defRPr sz="1100" b="0" i="0" u="none" strike="noStrike" cap="none">
                <a:solidFill>
                  <a:srgbClr val="888888"/>
                </a:solidFill>
                <a:latin typeface="Calibri"/>
                <a:ea typeface="Calibri"/>
                <a:cs typeface="Calibri"/>
                <a:sym typeface="Calibri"/>
              </a:defRPr>
            </a:lvl5pPr>
            <a:lvl6pPr marL="0" marR="0" lvl="5" indent="0" algn="r" rtl="0">
              <a:spcBef>
                <a:spcPts val="0"/>
              </a:spcBef>
              <a:buNone/>
              <a:defRPr sz="1100" b="0" i="0" u="none" strike="noStrike" cap="none">
                <a:solidFill>
                  <a:srgbClr val="888888"/>
                </a:solidFill>
                <a:latin typeface="Calibri"/>
                <a:ea typeface="Calibri"/>
                <a:cs typeface="Calibri"/>
                <a:sym typeface="Calibri"/>
              </a:defRPr>
            </a:lvl6pPr>
            <a:lvl7pPr marL="0" marR="0" lvl="6" indent="0" algn="r" rtl="0">
              <a:spcBef>
                <a:spcPts val="0"/>
              </a:spcBef>
              <a:buNone/>
              <a:defRPr sz="1100" b="0" i="0" u="none" strike="noStrike" cap="none">
                <a:solidFill>
                  <a:srgbClr val="888888"/>
                </a:solidFill>
                <a:latin typeface="Calibri"/>
                <a:ea typeface="Calibri"/>
                <a:cs typeface="Calibri"/>
                <a:sym typeface="Calibri"/>
              </a:defRPr>
            </a:lvl7pPr>
            <a:lvl8pPr marL="0" marR="0" lvl="7" indent="0" algn="r" rtl="0">
              <a:spcBef>
                <a:spcPts val="0"/>
              </a:spcBef>
              <a:buNone/>
              <a:defRPr sz="1100" b="0" i="0" u="none" strike="noStrike" cap="none">
                <a:solidFill>
                  <a:srgbClr val="888888"/>
                </a:solidFill>
                <a:latin typeface="Calibri"/>
                <a:ea typeface="Calibri"/>
                <a:cs typeface="Calibri"/>
                <a:sym typeface="Calibri"/>
              </a:defRPr>
            </a:lvl8pPr>
            <a:lvl9pPr marL="0" marR="0" lvl="8" indent="0" algn="r" rtl="0">
              <a:spcBef>
                <a:spcPts val="0"/>
              </a:spcBef>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gif"/><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Shape 209"/>
        <p:cNvGrpSpPr/>
        <p:nvPr/>
      </p:nvGrpSpPr>
      <p:grpSpPr>
        <a:xfrm>
          <a:off x="0" y="0"/>
          <a:ext cx="0" cy="0"/>
          <a:chOff x="0" y="0"/>
          <a:chExt cx="0" cy="0"/>
        </a:xfrm>
      </p:grpSpPr>
      <p:sp>
        <p:nvSpPr>
          <p:cNvPr id="210" name="Google Shape;210;p40"/>
          <p:cNvSpPr txBox="1">
            <a:spLocks noGrp="1"/>
          </p:cNvSpPr>
          <p:nvPr>
            <p:ph type="title"/>
          </p:nvPr>
        </p:nvSpPr>
        <p:spPr>
          <a:xfrm>
            <a:off x="921726" y="2489922"/>
            <a:ext cx="7886700" cy="1104600"/>
          </a:xfrm>
          <a:prstGeom prst="rect">
            <a:avLst/>
          </a:prstGeom>
        </p:spPr>
        <p:txBody>
          <a:bodyPr spcFirstLastPara="1" wrap="square" lIns="81650" tIns="40825" rIns="81650" bIns="40825" anchor="ctr" anchorCtr="0">
            <a:noAutofit/>
          </a:bodyPr>
          <a:lstStyle/>
          <a:p>
            <a:pPr marL="0" lvl="0" indent="0" algn="ctr" rtl="0">
              <a:spcBef>
                <a:spcPts val="0"/>
              </a:spcBef>
              <a:spcAft>
                <a:spcPts val="0"/>
              </a:spcAft>
              <a:buNone/>
            </a:pPr>
            <a:r>
              <a:rPr lang="en-US" b="1" dirty="0"/>
              <a:t>KNOWLEDGE ORGANISER</a:t>
            </a:r>
            <a:br>
              <a:rPr lang="en-US" b="1" dirty="0"/>
            </a:br>
            <a:r>
              <a:rPr lang="en-US" b="1" dirty="0"/>
              <a:t>Year </a:t>
            </a:r>
            <a:r>
              <a:rPr lang="en-US" b="1" dirty="0" smtClean="0"/>
              <a:t>5 Spring Half Term 1</a:t>
            </a:r>
            <a:endParaRPr b="1" dirty="0"/>
          </a:p>
        </p:txBody>
      </p:sp>
      <p:pic>
        <p:nvPicPr>
          <p:cNvPr id="2" name="Picture 1"/>
          <p:cNvPicPr>
            <a:picLocks noChangeAspect="1"/>
          </p:cNvPicPr>
          <p:nvPr/>
        </p:nvPicPr>
        <p:blipFill>
          <a:blip r:embed="rId3"/>
          <a:stretch>
            <a:fillRect/>
          </a:stretch>
        </p:blipFill>
        <p:spPr>
          <a:xfrm>
            <a:off x="3722414" y="169645"/>
            <a:ext cx="1851647" cy="2022570"/>
          </a:xfrm>
          <a:prstGeom prst="rect">
            <a:avLst/>
          </a:prstGeom>
        </p:spPr>
      </p:pic>
      <p:pic>
        <p:nvPicPr>
          <p:cNvPr id="3" name="Picture 2"/>
          <p:cNvPicPr>
            <a:picLocks noChangeAspect="1"/>
          </p:cNvPicPr>
          <p:nvPr/>
        </p:nvPicPr>
        <p:blipFill rotWithShape="1">
          <a:blip r:embed="rId4"/>
          <a:srcRect l="17182" t="6989" r="17342" b="16647"/>
          <a:stretch/>
        </p:blipFill>
        <p:spPr>
          <a:xfrm>
            <a:off x="3600016" y="3892229"/>
            <a:ext cx="2062230" cy="15210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Shape 295"/>
        <p:cNvGrpSpPr/>
        <p:nvPr/>
      </p:nvGrpSpPr>
      <p:grpSpPr>
        <a:xfrm>
          <a:off x="0" y="0"/>
          <a:ext cx="0" cy="0"/>
          <a:chOff x="0" y="0"/>
          <a:chExt cx="0" cy="0"/>
        </a:xfrm>
      </p:grpSpPr>
      <p:sp>
        <p:nvSpPr>
          <p:cNvPr id="297" name="Google Shape;297;p47"/>
          <p:cNvSpPr txBox="1"/>
          <p:nvPr/>
        </p:nvSpPr>
        <p:spPr>
          <a:xfrm>
            <a:off x="106327" y="627542"/>
            <a:ext cx="5937006" cy="2643252"/>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Calibri"/>
                <a:ea typeface="Calibri"/>
                <a:cs typeface="Calibri"/>
                <a:sym typeface="Calibri"/>
              </a:rPr>
              <a:t>Number and the 4 Operations</a:t>
            </a:r>
          </a:p>
          <a:p>
            <a:pPr marL="0" lvl="0" indent="0" algn="l" rtl="0">
              <a:spcBef>
                <a:spcPts val="0"/>
              </a:spcBef>
              <a:spcAft>
                <a:spcPts val="0"/>
              </a:spcAft>
              <a:buClr>
                <a:schemeClr val="dk1"/>
              </a:buClr>
              <a:buSzPts val="1100"/>
              <a:buFont typeface="Arial"/>
              <a:buNone/>
            </a:pPr>
            <a:endParaRPr lang="en-GB"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Calibri"/>
                <a:ea typeface="Calibri"/>
                <a:cs typeface="Calibri"/>
                <a:sym typeface="Calibri"/>
              </a:rPr>
              <a:t>Divisor – </a:t>
            </a:r>
            <a:r>
              <a:rPr lang="en-GB" sz="1200" dirty="0">
                <a:solidFill>
                  <a:schemeClr val="dk1"/>
                </a:solidFill>
                <a:latin typeface="Calibri"/>
                <a:ea typeface="Calibri"/>
                <a:cs typeface="Calibri"/>
                <a:sym typeface="Calibri"/>
              </a:rPr>
              <a:t>the number you are dividing by</a:t>
            </a:r>
          </a:p>
          <a:p>
            <a:pPr marL="0" lvl="0" indent="0" algn="l" rtl="0">
              <a:spcBef>
                <a:spcPts val="0"/>
              </a:spcBef>
              <a:spcAft>
                <a:spcPts val="0"/>
              </a:spcAft>
              <a:buClr>
                <a:schemeClr val="dk1"/>
              </a:buClr>
              <a:buSzPts val="1100"/>
              <a:buFont typeface="Arial"/>
              <a:buNone/>
            </a:pPr>
            <a:r>
              <a:rPr lang="en-GB" sz="1200" b="1" dirty="0">
                <a:solidFill>
                  <a:schemeClr val="dk1"/>
                </a:solidFill>
                <a:latin typeface="Calibri"/>
                <a:ea typeface="Calibri"/>
                <a:cs typeface="Calibri"/>
                <a:sym typeface="Calibri"/>
              </a:rPr>
              <a:t>Quotient – </a:t>
            </a:r>
            <a:r>
              <a:rPr lang="en-GB" sz="1200" dirty="0">
                <a:solidFill>
                  <a:schemeClr val="dk1"/>
                </a:solidFill>
                <a:latin typeface="Calibri"/>
                <a:ea typeface="Calibri"/>
                <a:cs typeface="Calibri"/>
                <a:sym typeface="Calibri"/>
              </a:rPr>
              <a:t>the answer to a division calculation</a:t>
            </a:r>
          </a:p>
          <a:p>
            <a:pPr marL="0" lvl="0" indent="0" algn="l" rtl="0">
              <a:spcBef>
                <a:spcPts val="0"/>
              </a:spcBef>
              <a:spcAft>
                <a:spcPts val="0"/>
              </a:spcAft>
              <a:buClr>
                <a:schemeClr val="dk1"/>
              </a:buClr>
              <a:buSzPts val="1100"/>
              <a:buFont typeface="Arial"/>
              <a:buNone/>
            </a:pPr>
            <a:r>
              <a:rPr lang="en-GB" sz="1200" b="1" dirty="0">
                <a:solidFill>
                  <a:schemeClr val="dk1"/>
                </a:solidFill>
                <a:latin typeface="Calibri"/>
                <a:ea typeface="Calibri"/>
                <a:cs typeface="Calibri"/>
                <a:sym typeface="Calibri"/>
              </a:rPr>
              <a:t>Product – </a:t>
            </a:r>
            <a:r>
              <a:rPr lang="en-GB" sz="1200" dirty="0">
                <a:solidFill>
                  <a:schemeClr val="dk1"/>
                </a:solidFill>
                <a:latin typeface="Calibri"/>
                <a:ea typeface="Calibri"/>
                <a:cs typeface="Calibri"/>
                <a:sym typeface="Calibri"/>
              </a:rPr>
              <a:t>the answer to a multiplication question</a:t>
            </a:r>
          </a:p>
          <a:p>
            <a:pPr marL="0" lvl="0" indent="0" algn="l" rtl="0">
              <a:spcBef>
                <a:spcPts val="0"/>
              </a:spcBef>
              <a:spcAft>
                <a:spcPts val="0"/>
              </a:spcAft>
              <a:buClr>
                <a:schemeClr val="dk1"/>
              </a:buClr>
              <a:buSzPts val="1100"/>
              <a:buFont typeface="Arial"/>
              <a:buNone/>
            </a:pPr>
            <a:r>
              <a:rPr lang="en-GB" sz="1200" b="1" dirty="0">
                <a:solidFill>
                  <a:schemeClr val="dk1"/>
                </a:solidFill>
                <a:latin typeface="Calibri"/>
                <a:ea typeface="Calibri"/>
                <a:cs typeface="Calibri"/>
                <a:sym typeface="Calibri"/>
              </a:rPr>
              <a:t>Factors – </a:t>
            </a:r>
            <a:r>
              <a:rPr lang="en-GB" sz="1200" dirty="0">
                <a:solidFill>
                  <a:schemeClr val="dk1"/>
                </a:solidFill>
                <a:latin typeface="Calibri"/>
                <a:ea typeface="Calibri"/>
                <a:cs typeface="Calibri"/>
                <a:sym typeface="Calibri"/>
              </a:rPr>
              <a:t>numbers that go into a given number (come in pairs) e.g. factors of 12  are:</a:t>
            </a:r>
          </a:p>
          <a:p>
            <a:pPr marL="0" lvl="0" indent="0" algn="l" rtl="0">
              <a:spcBef>
                <a:spcPts val="0"/>
              </a:spcBef>
              <a:spcAft>
                <a:spcPts val="0"/>
              </a:spcAft>
              <a:buClr>
                <a:schemeClr val="dk1"/>
              </a:buClr>
              <a:buSzPts val="1100"/>
              <a:buFont typeface="Arial"/>
              <a:buNone/>
            </a:pPr>
            <a:r>
              <a:rPr lang="en-GB" sz="1200" dirty="0">
                <a:solidFill>
                  <a:schemeClr val="dk1"/>
                </a:solidFill>
                <a:latin typeface="Calibri"/>
                <a:ea typeface="Calibri"/>
                <a:cs typeface="Calibri"/>
                <a:sym typeface="Calibri"/>
              </a:rPr>
              <a:t>	 1 and 12 	 2 and 6	3 and 4</a:t>
            </a:r>
          </a:p>
          <a:p>
            <a:pPr marL="0" lvl="0" indent="0" algn="l" rtl="0">
              <a:spcBef>
                <a:spcPts val="0"/>
              </a:spcBef>
              <a:spcAft>
                <a:spcPts val="0"/>
              </a:spcAft>
              <a:buClr>
                <a:schemeClr val="dk1"/>
              </a:buClr>
              <a:buSzPts val="1100"/>
              <a:buFont typeface="Arial"/>
              <a:buNone/>
            </a:pPr>
            <a:r>
              <a:rPr lang="en-GB" sz="1200" b="1" dirty="0">
                <a:solidFill>
                  <a:schemeClr val="dk1"/>
                </a:solidFill>
                <a:latin typeface="Calibri"/>
                <a:ea typeface="Calibri"/>
                <a:cs typeface="Calibri"/>
                <a:sym typeface="Calibri"/>
              </a:rPr>
              <a:t>Multiples</a:t>
            </a:r>
            <a:r>
              <a:rPr lang="en-GB" sz="1200" dirty="0">
                <a:solidFill>
                  <a:schemeClr val="dk1"/>
                </a:solidFill>
                <a:latin typeface="Calibri"/>
                <a:ea typeface="Calibri"/>
                <a:cs typeface="Calibri"/>
                <a:sym typeface="Calibri"/>
              </a:rPr>
              <a:t> – in the times table of - e.g. multiples of 12 are 12, 24, 36 etc. </a:t>
            </a:r>
          </a:p>
          <a:p>
            <a:pPr marL="0" lvl="0" indent="0" algn="l" rtl="0">
              <a:spcBef>
                <a:spcPts val="0"/>
              </a:spcBef>
              <a:spcAft>
                <a:spcPts val="0"/>
              </a:spcAft>
              <a:buClr>
                <a:schemeClr val="dk1"/>
              </a:buClr>
              <a:buSzPts val="1100"/>
              <a:buFont typeface="Arial"/>
              <a:buNone/>
            </a:pPr>
            <a:r>
              <a:rPr lang="en-GB" sz="1200" b="1" dirty="0">
                <a:solidFill>
                  <a:schemeClr val="dk1"/>
                </a:solidFill>
                <a:latin typeface="Calibri"/>
                <a:ea typeface="Calibri"/>
                <a:cs typeface="Calibri"/>
                <a:sym typeface="Calibri"/>
              </a:rPr>
              <a:t>Lowest Common Multiple </a:t>
            </a:r>
            <a:r>
              <a:rPr lang="en-GB" sz="1200" dirty="0">
                <a:solidFill>
                  <a:schemeClr val="dk1"/>
                </a:solidFill>
                <a:latin typeface="Calibri"/>
                <a:ea typeface="Calibri"/>
                <a:cs typeface="Calibri"/>
                <a:sym typeface="Calibri"/>
              </a:rPr>
              <a:t>– the lowest multiple of 2 or more numbers that are the same.</a:t>
            </a:r>
          </a:p>
          <a:p>
            <a:pPr marL="0" lvl="0" indent="0" algn="l" rtl="0">
              <a:spcBef>
                <a:spcPts val="0"/>
              </a:spcBef>
              <a:spcAft>
                <a:spcPts val="0"/>
              </a:spcAft>
              <a:buClr>
                <a:schemeClr val="dk1"/>
              </a:buClr>
              <a:buSzPts val="1100"/>
              <a:buFont typeface="Arial"/>
              <a:buNone/>
            </a:pPr>
            <a:r>
              <a:rPr lang="en-GB" sz="1200" b="1" dirty="0">
                <a:solidFill>
                  <a:schemeClr val="dk1"/>
                </a:solidFill>
                <a:latin typeface="Calibri"/>
                <a:ea typeface="Calibri"/>
                <a:cs typeface="Calibri"/>
                <a:sym typeface="Calibri"/>
              </a:rPr>
              <a:t>Highest Common Factor – </a:t>
            </a:r>
            <a:r>
              <a:rPr lang="en-GB" sz="1200" dirty="0">
                <a:solidFill>
                  <a:schemeClr val="dk1"/>
                </a:solidFill>
                <a:latin typeface="Calibri"/>
                <a:ea typeface="Calibri"/>
                <a:cs typeface="Calibri"/>
                <a:sym typeface="Calibri"/>
              </a:rPr>
              <a:t>the largest factor that is a factor of two or more other numbers</a:t>
            </a:r>
            <a:endParaRPr lang="en-GB"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Calibri"/>
                <a:ea typeface="Calibri"/>
                <a:cs typeface="Calibri"/>
                <a:sym typeface="Calibri"/>
              </a:rPr>
              <a:t>Integer – </a:t>
            </a:r>
            <a:r>
              <a:rPr lang="en-GB" sz="1200" dirty="0">
                <a:solidFill>
                  <a:schemeClr val="dk1"/>
                </a:solidFill>
                <a:latin typeface="Calibri"/>
                <a:ea typeface="Calibri"/>
                <a:cs typeface="Calibri"/>
                <a:sym typeface="Calibri"/>
              </a:rPr>
              <a:t>a whole number</a:t>
            </a:r>
          </a:p>
          <a:p>
            <a:pPr marL="0" lvl="0" indent="0" algn="l" rtl="0">
              <a:spcBef>
                <a:spcPts val="0"/>
              </a:spcBef>
              <a:spcAft>
                <a:spcPts val="0"/>
              </a:spcAft>
              <a:buClr>
                <a:schemeClr val="dk1"/>
              </a:buClr>
              <a:buSzPts val="1100"/>
              <a:buFont typeface="Arial"/>
              <a:buNone/>
            </a:pPr>
            <a:r>
              <a:rPr lang="en-GB" sz="1200" b="1" dirty="0">
                <a:solidFill>
                  <a:schemeClr val="dk1"/>
                </a:solidFill>
                <a:latin typeface="Calibri"/>
                <a:ea typeface="Calibri"/>
                <a:cs typeface="Calibri"/>
                <a:sym typeface="Calibri"/>
              </a:rPr>
              <a:t>Prime numbers </a:t>
            </a:r>
            <a:r>
              <a:rPr lang="en-GB" sz="1200" dirty="0">
                <a:solidFill>
                  <a:schemeClr val="dk1"/>
                </a:solidFill>
                <a:latin typeface="Calibri"/>
                <a:ea typeface="Calibri"/>
                <a:cs typeface="Calibri"/>
                <a:sym typeface="Calibri"/>
              </a:rPr>
              <a:t>– numbers that only have 2 factors, 1 and itself</a:t>
            </a:r>
            <a:endParaRPr lang="en-GB"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Calibri"/>
                <a:ea typeface="Calibri"/>
                <a:cs typeface="Calibri"/>
                <a:sym typeface="Calibri"/>
              </a:rPr>
              <a:t>Decimal – </a:t>
            </a:r>
            <a:r>
              <a:rPr lang="en-GB" sz="1200" dirty="0">
                <a:solidFill>
                  <a:schemeClr val="dk1"/>
                </a:solidFill>
                <a:latin typeface="Calibri"/>
                <a:ea typeface="Calibri"/>
                <a:cs typeface="Calibri"/>
                <a:sym typeface="Calibri"/>
              </a:rPr>
              <a:t>part of a whole where 1 is the whole</a:t>
            </a:r>
          </a:p>
          <a:p>
            <a:pPr marL="0" lvl="0" indent="0" algn="l" rtl="0">
              <a:spcBef>
                <a:spcPts val="0"/>
              </a:spcBef>
              <a:spcAft>
                <a:spcPts val="0"/>
              </a:spcAft>
              <a:buClr>
                <a:schemeClr val="dk1"/>
              </a:buClr>
              <a:buSzPts val="1100"/>
              <a:buFont typeface="Arial"/>
              <a:buNone/>
            </a:pPr>
            <a:r>
              <a:rPr lang="en-GB" sz="1200" b="1" dirty="0">
                <a:solidFill>
                  <a:schemeClr val="dk1"/>
                </a:solidFill>
                <a:latin typeface="Calibri"/>
                <a:ea typeface="Calibri"/>
                <a:cs typeface="Calibri"/>
                <a:sym typeface="Calibri"/>
              </a:rPr>
              <a:t>Percent</a:t>
            </a:r>
            <a:r>
              <a:rPr lang="en-GB" sz="1200" dirty="0">
                <a:solidFill>
                  <a:schemeClr val="dk1"/>
                </a:solidFill>
                <a:latin typeface="Calibri"/>
                <a:ea typeface="Calibri"/>
                <a:cs typeface="Calibri"/>
                <a:sym typeface="Calibri"/>
              </a:rPr>
              <a:t> – part of a whole where 100% represents the whole</a:t>
            </a:r>
          </a:p>
          <a:p>
            <a:pPr marL="0" lvl="0" indent="0" algn="l" rtl="0">
              <a:spcBef>
                <a:spcPts val="0"/>
              </a:spcBef>
              <a:spcAft>
                <a:spcPts val="0"/>
              </a:spcAft>
              <a:buClr>
                <a:schemeClr val="dk1"/>
              </a:buClr>
              <a:buSzPts val="1100"/>
              <a:buFont typeface="Arial"/>
              <a:buNone/>
            </a:pPr>
            <a:endParaRPr lang="en-GB"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0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000" b="1" dirty="0">
              <a:solidFill>
                <a:schemeClr val="dk1"/>
              </a:solidFill>
              <a:latin typeface="Calibri"/>
              <a:ea typeface="Calibri"/>
              <a:cs typeface="Calibri"/>
              <a:sym typeface="Calibri"/>
            </a:endParaRPr>
          </a:p>
        </p:txBody>
      </p:sp>
      <p:sp>
        <p:nvSpPr>
          <p:cNvPr id="298" name="Google Shape;298;p47"/>
          <p:cNvSpPr txBox="1"/>
          <p:nvPr/>
        </p:nvSpPr>
        <p:spPr>
          <a:xfrm>
            <a:off x="950386" y="0"/>
            <a:ext cx="7514493" cy="570345"/>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err="1" smtClean="0">
                <a:solidFill>
                  <a:schemeClr val="dk1"/>
                </a:solidFill>
                <a:latin typeface="Calibri"/>
                <a:ea typeface="Calibri"/>
                <a:cs typeface="Calibri"/>
                <a:sym typeface="Calibri"/>
              </a:rPr>
              <a:t>Maths</a:t>
            </a:r>
            <a:r>
              <a:rPr lang="en-US" sz="2400" b="1" dirty="0" smtClean="0">
                <a:solidFill>
                  <a:schemeClr val="dk1"/>
                </a:solidFill>
                <a:latin typeface="Calibri"/>
                <a:ea typeface="Calibri"/>
                <a:cs typeface="Calibri"/>
                <a:sym typeface="Calibri"/>
              </a:rPr>
              <a:t> Knowledge </a:t>
            </a:r>
            <a:r>
              <a:rPr lang="en-US" sz="2400" b="1" dirty="0">
                <a:solidFill>
                  <a:schemeClr val="dk1"/>
                </a:solidFill>
                <a:latin typeface="Calibri"/>
                <a:ea typeface="Calibri"/>
                <a:cs typeface="Calibri"/>
                <a:sym typeface="Calibri"/>
              </a:rPr>
              <a:t>– KEY VOCABULARY </a:t>
            </a:r>
            <a:endParaRPr sz="1800" b="1" dirty="0">
              <a:solidFill>
                <a:schemeClr val="dk1"/>
              </a:solidFill>
              <a:latin typeface="Calibri"/>
              <a:ea typeface="Calibri"/>
              <a:cs typeface="Calibri"/>
              <a:sym typeface="Calibri"/>
            </a:endParaRPr>
          </a:p>
        </p:txBody>
      </p:sp>
      <p:sp>
        <p:nvSpPr>
          <p:cNvPr id="299" name="Google Shape;299;p47"/>
          <p:cNvSpPr txBox="1"/>
          <p:nvPr/>
        </p:nvSpPr>
        <p:spPr>
          <a:xfrm>
            <a:off x="6178061" y="674024"/>
            <a:ext cx="2825161" cy="2919780"/>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HOW TO HELP </a:t>
            </a:r>
          </a:p>
          <a:p>
            <a:pPr marL="0" lvl="0" indent="0" algn="l" rtl="0">
              <a:spcBef>
                <a:spcPts val="0"/>
              </a:spcBef>
              <a:spcAft>
                <a:spcPts val="0"/>
              </a:spcAft>
              <a:buClr>
                <a:schemeClr val="dk1"/>
              </a:buClr>
              <a:buSzPts val="1100"/>
              <a:buFont typeface="Arial"/>
              <a:buNone/>
            </a:pPr>
            <a:r>
              <a:rPr lang="en-GB" sz="1200" dirty="0">
                <a:solidFill>
                  <a:schemeClr val="dk1"/>
                </a:solidFill>
                <a:latin typeface="Calibri"/>
                <a:ea typeface="Calibri"/>
                <a:cs typeface="Calibri"/>
                <a:sym typeface="Calibri"/>
              </a:rPr>
              <a:t>Mental arithmetic games – e.g. Countdown. </a:t>
            </a:r>
          </a:p>
          <a:p>
            <a:pPr marL="0" lvl="0" indent="0" algn="l" rtl="0">
              <a:spcBef>
                <a:spcPts val="0"/>
              </a:spcBef>
              <a:spcAft>
                <a:spcPts val="0"/>
              </a:spcAft>
              <a:buClr>
                <a:schemeClr val="dk1"/>
              </a:buClr>
              <a:buSzPts val="1100"/>
              <a:buFont typeface="Arial"/>
              <a:buNone/>
            </a:pPr>
            <a:endParaRPr lang="en-GB" sz="1200" dirty="0">
              <a:solidFill>
                <a:schemeClr val="dk1"/>
              </a:solidFill>
              <a:latin typeface="Calibri"/>
              <a:ea typeface="Calibri"/>
              <a:cs typeface="Calibri"/>
              <a:sym typeface="Calibri"/>
            </a:endParaRPr>
          </a:p>
          <a:p>
            <a:pPr>
              <a:buClr>
                <a:schemeClr val="dk1"/>
              </a:buClr>
              <a:buSzPts val="1100"/>
            </a:pPr>
            <a:r>
              <a:rPr lang="en-GB" sz="1200" dirty="0">
                <a:solidFill>
                  <a:schemeClr val="dk1"/>
                </a:solidFill>
                <a:latin typeface="Calibri"/>
                <a:ea typeface="Calibri"/>
                <a:cs typeface="Calibri"/>
                <a:sym typeface="Calibri"/>
              </a:rPr>
              <a:t>Regularly revisit times tables facts up to 12 x 12. </a:t>
            </a:r>
          </a:p>
          <a:p>
            <a:pPr marL="0" lvl="0" indent="0" algn="l" rtl="0">
              <a:spcBef>
                <a:spcPts val="0"/>
              </a:spcBef>
              <a:spcAft>
                <a:spcPts val="0"/>
              </a:spcAft>
              <a:buClr>
                <a:schemeClr val="dk1"/>
              </a:buClr>
              <a:buSzPts val="1100"/>
              <a:buFont typeface="Arial"/>
              <a:buNone/>
            </a:pPr>
            <a:endParaRPr lang="en-GB"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Calibri"/>
                <a:ea typeface="Calibri"/>
                <a:cs typeface="Calibri"/>
                <a:sym typeface="Calibri"/>
              </a:rPr>
              <a:t>Use maths in daily life – cooking, measures, shopping etc. </a:t>
            </a:r>
          </a:p>
          <a:p>
            <a:pPr marL="0" lvl="0" indent="0" algn="l" rtl="0">
              <a:spcBef>
                <a:spcPts val="0"/>
              </a:spcBef>
              <a:spcAft>
                <a:spcPts val="0"/>
              </a:spcAft>
              <a:buClr>
                <a:schemeClr val="dk1"/>
              </a:buClr>
              <a:buSzPts val="1100"/>
              <a:buFont typeface="Arial"/>
              <a:buNone/>
            </a:pPr>
            <a:endParaRPr lang="en-GB"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Calibri"/>
                <a:ea typeface="Calibri"/>
                <a:cs typeface="Calibri"/>
                <a:sym typeface="Calibri"/>
              </a:rPr>
              <a:t>Be positive about maths at home!</a:t>
            </a:r>
          </a:p>
          <a:p>
            <a:pPr marL="0" lvl="0" indent="0" algn="l" rtl="0">
              <a:spcBef>
                <a:spcPts val="0"/>
              </a:spcBef>
              <a:spcAft>
                <a:spcPts val="0"/>
              </a:spcAft>
              <a:buClr>
                <a:schemeClr val="dk1"/>
              </a:buClr>
              <a:buSzPts val="1100"/>
              <a:buFont typeface="Arial"/>
              <a:buNone/>
            </a:pPr>
            <a:endParaRPr lang="en-GB" sz="1200" dirty="0">
              <a:solidFill>
                <a:schemeClr val="dk1"/>
              </a:solidFill>
              <a:latin typeface="Calibri"/>
              <a:ea typeface="Calibri"/>
              <a:cs typeface="Calibri"/>
              <a:sym typeface="Calibri"/>
            </a:endParaRPr>
          </a:p>
          <a:p>
            <a:pPr>
              <a:buClr>
                <a:schemeClr val="dk1"/>
              </a:buClr>
              <a:buSzPts val="1100"/>
            </a:pPr>
            <a:r>
              <a:rPr lang="en-GB" sz="1200" dirty="0">
                <a:solidFill>
                  <a:schemeClr val="dk1"/>
                </a:solidFill>
                <a:latin typeface="Calibri"/>
                <a:ea typeface="Calibri"/>
                <a:cs typeface="Calibri"/>
                <a:sym typeface="Calibri"/>
              </a:rPr>
              <a:t>Embrace struggle! Teach your child that it’s good to get stuck! This is how we learn best. Allow time for resilience building</a:t>
            </a:r>
            <a:r>
              <a:rPr lang="en-GB" sz="1000" dirty="0">
                <a:solidFill>
                  <a:schemeClr val="dk1"/>
                </a:solidFill>
                <a:latin typeface="Calibri"/>
                <a:ea typeface="Calibri"/>
                <a:cs typeface="Calibri"/>
                <a:sym typeface="Calibri"/>
              </a:rPr>
              <a:t>.</a:t>
            </a:r>
          </a:p>
          <a:p>
            <a:pPr marL="0" lvl="0" indent="0" algn="l" rtl="0">
              <a:spcBef>
                <a:spcPts val="0"/>
              </a:spcBef>
              <a:spcAft>
                <a:spcPts val="0"/>
              </a:spcAft>
              <a:buClr>
                <a:schemeClr val="dk1"/>
              </a:buClr>
              <a:buSzPts val="1100"/>
              <a:buFont typeface="Arial"/>
              <a:buNone/>
            </a:pPr>
            <a:endParaRPr lang="en-GB"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GB"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IXL</a:t>
            </a:r>
          </a:p>
          <a:p>
            <a:pPr marL="0" lvl="0" indent="0" algn="ctr"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TT </a:t>
            </a:r>
            <a:r>
              <a:rPr lang="en-US" sz="1200" b="1" dirty="0" err="1">
                <a:solidFill>
                  <a:schemeClr val="dk1"/>
                </a:solidFill>
                <a:latin typeface="Calibri"/>
                <a:ea typeface="Calibri"/>
                <a:cs typeface="Calibri"/>
                <a:sym typeface="Calibri"/>
              </a:rPr>
              <a:t>Rockstars</a:t>
            </a:r>
            <a:endParaRPr sz="1200" b="1" dirty="0">
              <a:solidFill>
                <a:schemeClr val="dk1"/>
              </a:solidFill>
              <a:latin typeface="Calibri"/>
              <a:ea typeface="Calibri"/>
              <a:cs typeface="Calibri"/>
              <a:sym typeface="Calibri"/>
            </a:endParaRPr>
          </a:p>
        </p:txBody>
      </p:sp>
      <p:sp>
        <p:nvSpPr>
          <p:cNvPr id="301" name="Google Shape;301;p47"/>
          <p:cNvSpPr txBox="1"/>
          <p:nvPr/>
        </p:nvSpPr>
        <p:spPr>
          <a:xfrm>
            <a:off x="106327" y="3349256"/>
            <a:ext cx="5954504" cy="2275639"/>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Calibri"/>
                <a:ea typeface="Calibri"/>
                <a:cs typeface="Calibri"/>
                <a:sym typeface="Calibri"/>
              </a:rPr>
              <a:t>Fractions</a:t>
            </a:r>
          </a:p>
          <a:p>
            <a:pPr marL="0" lvl="0" indent="0" algn="l" rtl="0">
              <a:spcBef>
                <a:spcPts val="0"/>
              </a:spcBef>
              <a:spcAft>
                <a:spcPts val="0"/>
              </a:spcAft>
              <a:buClr>
                <a:schemeClr val="dk1"/>
              </a:buClr>
              <a:buSzPts val="1100"/>
              <a:buFont typeface="Arial"/>
              <a:buNone/>
            </a:pPr>
            <a:endParaRPr lang="en-GB"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200" b="1" dirty="0" smtClean="0">
                <a:solidFill>
                  <a:schemeClr val="dk1"/>
                </a:solidFill>
                <a:latin typeface="Calibri"/>
                <a:ea typeface="Calibri"/>
                <a:cs typeface="Calibri"/>
                <a:sym typeface="Calibri"/>
              </a:rPr>
              <a:t>Equivalence –</a:t>
            </a:r>
            <a:r>
              <a:rPr lang="en-GB" sz="1200" dirty="0" smtClean="0">
                <a:solidFill>
                  <a:schemeClr val="dk1"/>
                </a:solidFill>
                <a:latin typeface="Calibri"/>
                <a:ea typeface="Calibri"/>
                <a:cs typeface="Calibri"/>
                <a:sym typeface="Calibri"/>
              </a:rPr>
              <a:t> fractions that have the same value/are the same size</a:t>
            </a:r>
          </a:p>
          <a:p>
            <a:pPr marL="0" lvl="0" indent="0" algn="l" rtl="0">
              <a:spcBef>
                <a:spcPts val="0"/>
              </a:spcBef>
              <a:spcAft>
                <a:spcPts val="0"/>
              </a:spcAft>
              <a:buClr>
                <a:schemeClr val="dk1"/>
              </a:buClr>
              <a:buSzPts val="1100"/>
              <a:buFont typeface="Arial"/>
              <a:buNone/>
            </a:pPr>
            <a:r>
              <a:rPr lang="en-GB" sz="1200" b="1" dirty="0" smtClean="0">
                <a:solidFill>
                  <a:schemeClr val="dk1"/>
                </a:solidFill>
                <a:latin typeface="Calibri"/>
                <a:ea typeface="Calibri"/>
                <a:cs typeface="Calibri"/>
                <a:sym typeface="Calibri"/>
              </a:rPr>
              <a:t>Numerator – </a:t>
            </a:r>
            <a:r>
              <a:rPr lang="en-GB" sz="1200" dirty="0" smtClean="0">
                <a:solidFill>
                  <a:schemeClr val="dk1"/>
                </a:solidFill>
                <a:latin typeface="Calibri"/>
                <a:ea typeface="Calibri"/>
                <a:cs typeface="Calibri"/>
                <a:sym typeface="Calibri"/>
              </a:rPr>
              <a:t>the top number of a fraction (how many parts selected from the whole)</a:t>
            </a:r>
          </a:p>
          <a:p>
            <a:pPr marL="0" lvl="0" indent="0" algn="l" rtl="0">
              <a:spcBef>
                <a:spcPts val="0"/>
              </a:spcBef>
              <a:spcAft>
                <a:spcPts val="0"/>
              </a:spcAft>
              <a:buClr>
                <a:schemeClr val="dk1"/>
              </a:buClr>
              <a:buSzPts val="1100"/>
              <a:buFont typeface="Arial"/>
              <a:buNone/>
            </a:pPr>
            <a:r>
              <a:rPr lang="en-GB" sz="1200" b="1" dirty="0" smtClean="0">
                <a:solidFill>
                  <a:schemeClr val="dk1"/>
                </a:solidFill>
                <a:latin typeface="Calibri"/>
                <a:ea typeface="Calibri"/>
                <a:cs typeface="Calibri"/>
                <a:sym typeface="Calibri"/>
              </a:rPr>
              <a:t>Denominator </a:t>
            </a:r>
            <a:r>
              <a:rPr lang="en-GB" sz="1200" dirty="0" smtClean="0">
                <a:solidFill>
                  <a:schemeClr val="dk1"/>
                </a:solidFill>
                <a:latin typeface="Calibri"/>
                <a:ea typeface="Calibri"/>
                <a:cs typeface="Calibri"/>
                <a:sym typeface="Calibri"/>
              </a:rPr>
              <a:t>– the bottom number of a fraction (how many parts the whole is split into)</a:t>
            </a:r>
          </a:p>
          <a:p>
            <a:pPr marL="0" lvl="0" indent="0" algn="l" rtl="0">
              <a:spcBef>
                <a:spcPts val="0"/>
              </a:spcBef>
              <a:spcAft>
                <a:spcPts val="0"/>
              </a:spcAft>
              <a:buClr>
                <a:schemeClr val="dk1"/>
              </a:buClr>
              <a:buSzPts val="1100"/>
              <a:buFont typeface="Arial"/>
              <a:buNone/>
            </a:pPr>
            <a:r>
              <a:rPr lang="en-GB" sz="1200" b="1" dirty="0" smtClean="0">
                <a:solidFill>
                  <a:schemeClr val="dk1"/>
                </a:solidFill>
                <a:latin typeface="Calibri"/>
                <a:ea typeface="Calibri"/>
                <a:cs typeface="Calibri"/>
                <a:sym typeface="Calibri"/>
              </a:rPr>
              <a:t>Simplify – </a:t>
            </a:r>
            <a:r>
              <a:rPr lang="en-GB" sz="1200" dirty="0" smtClean="0">
                <a:solidFill>
                  <a:schemeClr val="dk1"/>
                </a:solidFill>
                <a:latin typeface="Calibri"/>
                <a:ea typeface="Calibri"/>
                <a:cs typeface="Calibri"/>
                <a:sym typeface="Calibri"/>
              </a:rPr>
              <a:t>giving a fraction in the simplest form using the smallest possible numerator and denominator (e.g. 50/100 = ½)</a:t>
            </a:r>
          </a:p>
          <a:p>
            <a:pPr marL="0" lvl="0" indent="0" algn="l" rtl="0">
              <a:spcBef>
                <a:spcPts val="0"/>
              </a:spcBef>
              <a:spcAft>
                <a:spcPts val="0"/>
              </a:spcAft>
              <a:buClr>
                <a:schemeClr val="dk1"/>
              </a:buClr>
              <a:buSzPts val="1100"/>
              <a:buFont typeface="Arial"/>
              <a:buNone/>
            </a:pPr>
            <a:r>
              <a:rPr lang="en-GB" sz="1200" b="1" dirty="0" smtClean="0">
                <a:solidFill>
                  <a:schemeClr val="dk1"/>
                </a:solidFill>
                <a:latin typeface="Calibri"/>
                <a:ea typeface="Calibri"/>
                <a:cs typeface="Calibri"/>
                <a:sym typeface="Calibri"/>
              </a:rPr>
              <a:t>Common denominator – </a:t>
            </a:r>
            <a:r>
              <a:rPr lang="en-GB" sz="1200" dirty="0" smtClean="0">
                <a:solidFill>
                  <a:schemeClr val="dk1"/>
                </a:solidFill>
                <a:latin typeface="Calibri"/>
                <a:ea typeface="Calibri"/>
                <a:cs typeface="Calibri"/>
                <a:sym typeface="Calibri"/>
              </a:rPr>
              <a:t>finding the lowest common multiple of two or more denominators to allow you to add or subtract them</a:t>
            </a:r>
          </a:p>
          <a:p>
            <a:pPr marL="0" lvl="0" indent="0" algn="l" rtl="0">
              <a:spcBef>
                <a:spcPts val="0"/>
              </a:spcBef>
              <a:spcAft>
                <a:spcPts val="0"/>
              </a:spcAft>
              <a:buClr>
                <a:schemeClr val="dk1"/>
              </a:buClr>
              <a:buSzPts val="1100"/>
              <a:buFont typeface="Arial"/>
              <a:buNone/>
            </a:pPr>
            <a:r>
              <a:rPr lang="en-GB" sz="1200" b="1" dirty="0" smtClean="0">
                <a:solidFill>
                  <a:schemeClr val="dk1"/>
                </a:solidFill>
                <a:latin typeface="Calibri"/>
                <a:ea typeface="Calibri"/>
                <a:cs typeface="Calibri"/>
                <a:sym typeface="Calibri"/>
              </a:rPr>
              <a:t>Mixed number</a:t>
            </a:r>
            <a:r>
              <a:rPr lang="en-GB" sz="1200" dirty="0" smtClean="0">
                <a:solidFill>
                  <a:schemeClr val="dk1"/>
                </a:solidFill>
                <a:latin typeface="Calibri"/>
                <a:ea typeface="Calibri"/>
                <a:cs typeface="Calibri"/>
                <a:sym typeface="Calibri"/>
              </a:rPr>
              <a:t> – a whole (integer) and a fraction e.g. 1 ½ </a:t>
            </a:r>
          </a:p>
          <a:p>
            <a:pPr marL="0" lvl="0" indent="0" algn="l" rtl="0">
              <a:spcBef>
                <a:spcPts val="0"/>
              </a:spcBef>
              <a:spcAft>
                <a:spcPts val="0"/>
              </a:spcAft>
              <a:buClr>
                <a:schemeClr val="dk1"/>
              </a:buClr>
              <a:buSzPts val="1100"/>
              <a:buFont typeface="Arial"/>
              <a:buNone/>
            </a:pPr>
            <a:r>
              <a:rPr lang="en-GB" sz="1200" b="1" dirty="0" smtClean="0">
                <a:solidFill>
                  <a:schemeClr val="dk1"/>
                </a:solidFill>
                <a:latin typeface="Calibri"/>
                <a:ea typeface="Calibri"/>
                <a:cs typeface="Calibri"/>
                <a:sym typeface="Calibri"/>
              </a:rPr>
              <a:t>Improper fraction – </a:t>
            </a:r>
            <a:r>
              <a:rPr lang="en-GB" sz="1200" dirty="0" smtClean="0">
                <a:solidFill>
                  <a:schemeClr val="dk1"/>
                </a:solidFill>
                <a:latin typeface="Calibri"/>
                <a:ea typeface="Calibri"/>
                <a:cs typeface="Calibri"/>
                <a:sym typeface="Calibri"/>
              </a:rPr>
              <a:t>where the numerator is larger than the denominator e.g. 3/2. Improper fractions can be converted into mixed numbers e.g. 3/2 = 1 ½ </a:t>
            </a:r>
            <a:endParaRPr sz="1000" b="1" dirty="0">
              <a:solidFill>
                <a:schemeClr val="dk1"/>
              </a:solidFill>
              <a:latin typeface="Calibri"/>
              <a:ea typeface="Calibri"/>
              <a:cs typeface="Calibri"/>
              <a:sym typeface="Calibri"/>
            </a:endParaRPr>
          </a:p>
        </p:txBody>
      </p:sp>
      <p:sp>
        <p:nvSpPr>
          <p:cNvPr id="302" name="Google Shape;302;p47"/>
          <p:cNvSpPr txBox="1"/>
          <p:nvPr/>
        </p:nvSpPr>
        <p:spPr>
          <a:xfrm>
            <a:off x="6178061" y="3892062"/>
            <a:ext cx="2833637" cy="1711568"/>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100" b="1" dirty="0">
                <a:solidFill>
                  <a:schemeClr val="dk1"/>
                </a:solidFill>
                <a:latin typeface="Calibri"/>
                <a:ea typeface="Calibri"/>
                <a:cs typeface="Calibri"/>
                <a:sym typeface="Calibri"/>
              </a:rPr>
              <a:t>Fluency, Reasoning and Problem Solving Key Vocabulary -</a:t>
            </a:r>
          </a:p>
          <a:p>
            <a:pPr marL="0" lvl="0" indent="0" algn="l" rtl="0">
              <a:spcBef>
                <a:spcPts val="0"/>
              </a:spcBef>
              <a:spcAft>
                <a:spcPts val="0"/>
              </a:spcAft>
              <a:buClr>
                <a:schemeClr val="dk1"/>
              </a:buClr>
              <a:buSzPts val="1100"/>
              <a:buFont typeface="Arial"/>
              <a:buNone/>
            </a:pPr>
            <a:endParaRPr lang="en-GB" sz="11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b="1" dirty="0">
                <a:solidFill>
                  <a:schemeClr val="dk1"/>
                </a:solidFill>
                <a:latin typeface="Calibri"/>
                <a:ea typeface="Calibri"/>
                <a:cs typeface="Calibri"/>
                <a:sym typeface="Calibri"/>
              </a:rPr>
              <a:t>Fluency - </a:t>
            </a:r>
            <a:r>
              <a:rPr lang="en-GB" sz="1100" dirty="0">
                <a:solidFill>
                  <a:schemeClr val="dk1"/>
                </a:solidFill>
                <a:latin typeface="Calibri"/>
                <a:ea typeface="Calibri"/>
                <a:cs typeface="Calibri"/>
                <a:sym typeface="Calibri"/>
              </a:rPr>
              <a:t>Using number and calculation skills accurately and efficiently</a:t>
            </a:r>
            <a:endParaRPr lang="en-GB" sz="11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b="1" dirty="0">
                <a:solidFill>
                  <a:schemeClr val="dk1"/>
                </a:solidFill>
                <a:latin typeface="Calibri"/>
                <a:ea typeface="Calibri"/>
                <a:cs typeface="Calibri"/>
                <a:sym typeface="Calibri"/>
              </a:rPr>
              <a:t>Reasoning -</a:t>
            </a:r>
            <a:r>
              <a:rPr lang="en-GB" sz="1100" dirty="0">
                <a:solidFill>
                  <a:schemeClr val="dk1"/>
                </a:solidFill>
                <a:latin typeface="Calibri"/>
                <a:ea typeface="Calibri"/>
                <a:cs typeface="Calibri"/>
                <a:sym typeface="Calibri"/>
              </a:rPr>
              <a:t> Following a line of enquiry, justifying and proving their answers</a:t>
            </a:r>
            <a:endParaRPr lang="en-GB" sz="11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b="1" dirty="0">
                <a:solidFill>
                  <a:schemeClr val="dk1"/>
                </a:solidFill>
                <a:latin typeface="Calibri"/>
                <a:ea typeface="Calibri"/>
                <a:cs typeface="Calibri"/>
                <a:sym typeface="Calibri"/>
              </a:rPr>
              <a:t>Problem Solving - </a:t>
            </a:r>
            <a:r>
              <a:rPr lang="en-GB" sz="1100" dirty="0">
                <a:solidFill>
                  <a:schemeClr val="dk1"/>
                </a:solidFill>
                <a:latin typeface="Calibri"/>
                <a:ea typeface="Calibri"/>
                <a:cs typeface="Calibri"/>
                <a:sym typeface="Calibri"/>
              </a:rPr>
              <a:t>Solving real life and logical problems using mathematical understanding</a:t>
            </a:r>
          </a:p>
          <a:p>
            <a:pPr marL="0" lvl="0" indent="0" algn="l" rtl="0">
              <a:spcBef>
                <a:spcPts val="0"/>
              </a:spcBef>
              <a:spcAft>
                <a:spcPts val="0"/>
              </a:spcAft>
              <a:buClr>
                <a:schemeClr val="dk1"/>
              </a:buClr>
              <a:buSzPts val="1100"/>
              <a:buFont typeface="Arial"/>
              <a:buNone/>
            </a:pPr>
            <a:endParaRPr lang="en-GB" sz="9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GB" sz="9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GB" sz="9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GB" sz="900" b="1"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Shape 310"/>
        <p:cNvGrpSpPr/>
        <p:nvPr/>
      </p:nvGrpSpPr>
      <p:grpSpPr>
        <a:xfrm>
          <a:off x="0" y="0"/>
          <a:ext cx="0" cy="0"/>
          <a:chOff x="0" y="0"/>
          <a:chExt cx="0" cy="0"/>
        </a:xfrm>
      </p:grpSpPr>
      <p:sp>
        <p:nvSpPr>
          <p:cNvPr id="313" name="Google Shape;313;p48"/>
          <p:cNvSpPr txBox="1"/>
          <p:nvPr/>
        </p:nvSpPr>
        <p:spPr>
          <a:xfrm>
            <a:off x="1500621" y="143150"/>
            <a:ext cx="6939995" cy="459600"/>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err="1">
                <a:solidFill>
                  <a:schemeClr val="dk1"/>
                </a:solidFill>
                <a:latin typeface="Calibri"/>
                <a:ea typeface="Calibri"/>
                <a:cs typeface="Calibri"/>
                <a:sym typeface="Calibri"/>
              </a:rPr>
              <a:t>Maths</a:t>
            </a:r>
            <a:r>
              <a:rPr lang="en-US" sz="2000" b="1" dirty="0">
                <a:solidFill>
                  <a:schemeClr val="dk1"/>
                </a:solidFill>
                <a:latin typeface="Calibri"/>
                <a:ea typeface="Calibri"/>
                <a:cs typeface="Calibri"/>
                <a:sym typeface="Calibri"/>
              </a:rPr>
              <a:t> – </a:t>
            </a:r>
            <a:r>
              <a:rPr lang="en-US" sz="2000" b="1" dirty="0" smtClean="0">
                <a:solidFill>
                  <a:schemeClr val="dk1"/>
                </a:solidFill>
                <a:latin typeface="Calibri"/>
                <a:ea typeface="Calibri"/>
                <a:cs typeface="Calibri"/>
                <a:sym typeface="Calibri"/>
              </a:rPr>
              <a:t>Multiplication &amp; Division</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316" name="Google Shape;316;p48"/>
          <p:cNvSpPr txBox="1"/>
          <p:nvPr/>
        </p:nvSpPr>
        <p:spPr>
          <a:xfrm>
            <a:off x="3821602" y="781498"/>
            <a:ext cx="5099871" cy="3145733"/>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mj-lt"/>
                <a:ea typeface="Calibri"/>
                <a:cs typeface="Calibri"/>
                <a:sym typeface="Calibri"/>
              </a:rPr>
              <a:t>This half term we are learning to </a:t>
            </a:r>
            <a:r>
              <a:rPr lang="en-GB" sz="1200" b="1" dirty="0" smtClean="0">
                <a:solidFill>
                  <a:schemeClr val="dk1"/>
                </a:solidFill>
                <a:latin typeface="+mj-lt"/>
                <a:ea typeface="Calibri"/>
                <a:cs typeface="Calibri"/>
                <a:sym typeface="Calibri"/>
              </a:rPr>
              <a:t>:</a:t>
            </a:r>
          </a:p>
          <a:p>
            <a:pPr marL="0" lvl="0" indent="0" algn="l" rtl="0">
              <a:spcBef>
                <a:spcPts val="0"/>
              </a:spcBef>
              <a:spcAft>
                <a:spcPts val="0"/>
              </a:spcAft>
              <a:buClr>
                <a:schemeClr val="dk1"/>
              </a:buClr>
              <a:buSzPts val="1100"/>
              <a:buFont typeface="Arial"/>
              <a:buNone/>
            </a:pPr>
            <a:endParaRPr lang="en-US" sz="1200" b="1" dirty="0">
              <a:solidFill>
                <a:schemeClr val="dk1"/>
              </a:solidFill>
              <a:latin typeface="+mj-lt"/>
              <a:ea typeface="Calibri"/>
              <a:cs typeface="Calibri"/>
              <a:sym typeface="Calibri"/>
            </a:endParaRPr>
          </a:p>
          <a:p>
            <a:pPr fontAlgn="base"/>
            <a:r>
              <a:rPr lang="en-GB" sz="1200" dirty="0" smtClean="0">
                <a:latin typeface="+mj-lt"/>
              </a:rPr>
              <a:t>-</a:t>
            </a:r>
            <a:r>
              <a:rPr lang="en-GB" sz="1200" dirty="0">
                <a:latin typeface="+mj-lt"/>
              </a:rPr>
              <a:t>Multiply and divide numbers mentally drawing upon known facts. </a:t>
            </a:r>
            <a:br>
              <a:rPr lang="en-GB" sz="1200" dirty="0">
                <a:latin typeface="+mj-lt"/>
              </a:rPr>
            </a:br>
            <a:r>
              <a:rPr lang="en-GB" sz="1200" dirty="0">
                <a:latin typeface="+mj-lt"/>
              </a:rPr>
              <a:t>-Multiply numbers up to 4 digits by a one or two digit number using a formal written method, including long multiplication for 2-digit numbers. </a:t>
            </a:r>
            <a:br>
              <a:rPr lang="en-GB" sz="1200" dirty="0">
                <a:latin typeface="+mj-lt"/>
              </a:rPr>
            </a:br>
            <a:r>
              <a:rPr lang="en-GB" sz="1200" dirty="0">
                <a:latin typeface="+mj-lt"/>
              </a:rPr>
              <a:t>-Divide numbers up to 4 digits by a 1-digit number using the formal written method of short division and interpret remainders appropriately for the context. </a:t>
            </a:r>
            <a:br>
              <a:rPr lang="en-GB" sz="1200" dirty="0">
                <a:latin typeface="+mj-lt"/>
              </a:rPr>
            </a:br>
            <a:r>
              <a:rPr lang="en-GB" sz="1200" dirty="0" smtClean="0">
                <a:latin typeface="+mj-lt"/>
              </a:rPr>
              <a:t>-Solve </a:t>
            </a:r>
            <a:r>
              <a:rPr lang="en-GB" sz="1200" dirty="0">
                <a:latin typeface="+mj-lt"/>
              </a:rPr>
              <a:t>problems involving addition and subtraction, multiplication and division and a combination of these, including understanding the use of the equals sign. </a:t>
            </a:r>
            <a:endParaRPr lang="en-US" sz="1200" dirty="0">
              <a:latin typeface="+mj-lt"/>
            </a:endParaRPr>
          </a:p>
          <a:p>
            <a:pPr fontAlgn="base"/>
            <a:r>
              <a:rPr lang="en-US" sz="1200" dirty="0" smtClean="0">
                <a:latin typeface="+mj-lt"/>
              </a:rPr>
              <a:t>-Identify </a:t>
            </a:r>
            <a:r>
              <a:rPr lang="en-US" sz="1200" dirty="0">
                <a:latin typeface="+mj-lt"/>
              </a:rPr>
              <a:t>multiples and factors, including finding all factor pairs of a number, and common factors of two numbers. </a:t>
            </a:r>
            <a:endParaRPr lang="en-GB" sz="1200" dirty="0">
              <a:latin typeface="+mj-lt"/>
            </a:endParaRPr>
          </a:p>
          <a:p>
            <a:pPr marL="0" lvl="0" indent="0" algn="l" rtl="0">
              <a:spcBef>
                <a:spcPts val="0"/>
              </a:spcBef>
              <a:spcAft>
                <a:spcPts val="0"/>
              </a:spcAft>
              <a:buClr>
                <a:schemeClr val="dk1"/>
              </a:buClr>
              <a:buSzPts val="1100"/>
              <a:buFont typeface="Arial"/>
              <a:buNone/>
            </a:pPr>
            <a:endParaRPr lang="en-GB" sz="1200" b="1" dirty="0">
              <a:solidFill>
                <a:schemeClr val="dk1"/>
              </a:solidFill>
              <a:latin typeface="+mj-lt"/>
              <a:ea typeface="Calibri"/>
              <a:cs typeface="Calibri"/>
              <a:sym typeface="Calibri"/>
            </a:endParaRPr>
          </a:p>
          <a:p>
            <a:pPr marL="0" lvl="0" indent="0" algn="l" rtl="0">
              <a:spcBef>
                <a:spcPts val="0"/>
              </a:spcBef>
              <a:spcAft>
                <a:spcPts val="0"/>
              </a:spcAft>
              <a:buClr>
                <a:schemeClr val="dk1"/>
              </a:buClr>
              <a:buSzPts val="1100"/>
              <a:buFont typeface="Arial"/>
              <a:buNone/>
            </a:pPr>
            <a:r>
              <a:rPr lang="en-GB" sz="1200" b="1" dirty="0" smtClean="0">
                <a:solidFill>
                  <a:schemeClr val="dk1"/>
                </a:solidFill>
                <a:latin typeface="+mj-lt"/>
                <a:ea typeface="Calibri"/>
                <a:cs typeface="Calibri"/>
                <a:sym typeface="Calibri"/>
              </a:rPr>
              <a:t>TIMES </a:t>
            </a:r>
            <a:r>
              <a:rPr lang="en-GB" sz="1200" b="1" dirty="0">
                <a:solidFill>
                  <a:schemeClr val="dk1"/>
                </a:solidFill>
                <a:latin typeface="+mj-lt"/>
                <a:ea typeface="Calibri"/>
                <a:cs typeface="Calibri"/>
                <a:sym typeface="Calibri"/>
              </a:rPr>
              <a:t>TABLES </a:t>
            </a:r>
            <a:r>
              <a:rPr lang="en-GB" sz="1200" dirty="0">
                <a:solidFill>
                  <a:schemeClr val="dk1"/>
                </a:solidFill>
                <a:latin typeface="+mj-lt"/>
                <a:ea typeface="Calibri"/>
                <a:cs typeface="Calibri"/>
                <a:sym typeface="Calibri"/>
              </a:rPr>
              <a:t>– the best possible help </a:t>
            </a:r>
            <a:r>
              <a:rPr lang="en-GB" sz="1200" dirty="0" smtClean="0">
                <a:solidFill>
                  <a:schemeClr val="dk1"/>
                </a:solidFill>
                <a:latin typeface="+mj-lt"/>
                <a:ea typeface="Calibri"/>
                <a:cs typeface="Calibri"/>
                <a:sym typeface="Calibri"/>
              </a:rPr>
              <a:t>with both multiplying and dividing is knowing your times tables</a:t>
            </a:r>
            <a:r>
              <a:rPr lang="en-GB" sz="1200" dirty="0" smtClean="0">
                <a:solidFill>
                  <a:schemeClr val="dk1"/>
                </a:solidFill>
                <a:latin typeface="Calibri"/>
                <a:ea typeface="Calibri"/>
                <a:cs typeface="Calibri"/>
                <a:sym typeface="Calibri"/>
              </a:rPr>
              <a:t>.</a:t>
            </a:r>
            <a:endParaRPr sz="1000" b="1" dirty="0">
              <a:solidFill>
                <a:schemeClr val="dk1"/>
              </a:solidFill>
              <a:latin typeface="Calibri"/>
              <a:ea typeface="Calibri"/>
              <a:cs typeface="Calibri"/>
              <a:sym typeface="Calibri"/>
            </a:endParaRPr>
          </a:p>
        </p:txBody>
      </p:sp>
      <p:pic>
        <p:nvPicPr>
          <p:cNvPr id="1026" name="Picture 2" descr="Multiplication / Division - Grad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6157" y="4105980"/>
            <a:ext cx="1951521" cy="15526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vision using Models and Multiplication Facts (solutions, examples, songs,  videos, worksheets, activit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244" y="711925"/>
            <a:ext cx="3519063" cy="28164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ade 3: Relating Multiplication and Division: Over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6582" y="4105980"/>
            <a:ext cx="3464891" cy="1552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th Vocabulary Words for Multiplication and Division! - YouTub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244" y="3707139"/>
            <a:ext cx="3021772" cy="19515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Shape 310"/>
        <p:cNvGrpSpPr/>
        <p:nvPr/>
      </p:nvGrpSpPr>
      <p:grpSpPr>
        <a:xfrm>
          <a:off x="0" y="0"/>
          <a:ext cx="0" cy="0"/>
          <a:chOff x="0" y="0"/>
          <a:chExt cx="0" cy="0"/>
        </a:xfrm>
      </p:grpSpPr>
      <p:sp>
        <p:nvSpPr>
          <p:cNvPr id="313" name="Google Shape;313;p48"/>
          <p:cNvSpPr txBox="1"/>
          <p:nvPr/>
        </p:nvSpPr>
        <p:spPr>
          <a:xfrm>
            <a:off x="1395114" y="107981"/>
            <a:ext cx="6939995" cy="396111"/>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0000"/>
                </a:solidFill>
                <a:effectLst/>
                <a:uLnTx/>
                <a:uFillTx/>
                <a:latin typeface="Calibri"/>
                <a:ea typeface="Calibri"/>
                <a:cs typeface="Calibri"/>
                <a:sym typeface="Calibri"/>
              </a:rPr>
              <a:t>Maths</a:t>
            </a: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000" b="1" i="0" u="none" strike="noStrike" kern="0" cap="none" spc="0" normalizeH="0" baseline="0" noProof="0" dirty="0" smtClean="0">
                <a:ln>
                  <a:noFill/>
                </a:ln>
                <a:solidFill>
                  <a:srgbClr val="000000"/>
                </a:solidFill>
                <a:effectLst/>
                <a:uLnTx/>
                <a:uFillTx/>
                <a:latin typeface="Calibri"/>
                <a:ea typeface="Calibri"/>
                <a:cs typeface="Calibri"/>
                <a:sym typeface="Calibri"/>
              </a:rPr>
              <a:t>– Fractions </a:t>
            </a:r>
            <a:endParaRPr kumimoji="0" sz="18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82062" y="504092"/>
            <a:ext cx="8921261" cy="5187095"/>
          </a:xfrm>
          <a:prstGeom prst="rect">
            <a:avLst/>
          </a:prstGeom>
        </p:spPr>
      </p:pic>
      <p:pic>
        <p:nvPicPr>
          <p:cNvPr id="3" name="Picture 2"/>
          <p:cNvPicPr>
            <a:picLocks noChangeAspect="1"/>
          </p:cNvPicPr>
          <p:nvPr/>
        </p:nvPicPr>
        <p:blipFill>
          <a:blip r:embed="rId4"/>
          <a:stretch>
            <a:fillRect/>
          </a:stretch>
        </p:blipFill>
        <p:spPr>
          <a:xfrm>
            <a:off x="175913" y="4788877"/>
            <a:ext cx="1336363" cy="732692"/>
          </a:xfrm>
          <a:prstGeom prst="rect">
            <a:avLst/>
          </a:prstGeom>
        </p:spPr>
      </p:pic>
      <p:sp>
        <p:nvSpPr>
          <p:cNvPr id="4" name="TextBox 3"/>
          <p:cNvSpPr txBox="1"/>
          <p:nvPr/>
        </p:nvSpPr>
        <p:spPr>
          <a:xfrm>
            <a:off x="4844144" y="2590800"/>
            <a:ext cx="4053672" cy="2123658"/>
          </a:xfrm>
          <a:prstGeom prst="rect">
            <a:avLst/>
          </a:prstGeom>
          <a:solidFill>
            <a:schemeClr val="bg1"/>
          </a:solidFill>
        </p:spPr>
        <p:txBody>
          <a:bodyPr wrap="square" rtlCol="0">
            <a:spAutoFit/>
          </a:bodyPr>
          <a:lstStyle/>
          <a:p>
            <a:pPr fontAlgn="base"/>
            <a:r>
              <a:rPr lang="en-GB" sz="1200" dirty="0" smtClean="0"/>
              <a:t>-</a:t>
            </a:r>
            <a:r>
              <a:rPr lang="en-GB" sz="1200" dirty="0"/>
              <a:t>Compare and order fractions whose denominators are multiples of the same number. </a:t>
            </a:r>
            <a:br>
              <a:rPr lang="en-GB" sz="1200" dirty="0"/>
            </a:br>
            <a:r>
              <a:rPr lang="en-GB" sz="1200" dirty="0"/>
              <a:t>- Identify, name and write equivalent fractions of a given fraction, represented visually including tenths and hundredths.  </a:t>
            </a:r>
            <a:br>
              <a:rPr lang="en-GB" sz="1200" dirty="0"/>
            </a:br>
            <a:r>
              <a:rPr lang="en-GB" sz="1200" dirty="0"/>
              <a:t>- Recognise mixed numbers and improper fractions and convert from one form to the other and write mathematical statements &gt;1 as a mixed number [for example 2/5 + 4/5 = 6/5 = 1 1/5 ] </a:t>
            </a:r>
            <a:br>
              <a:rPr lang="en-GB" sz="1200" dirty="0"/>
            </a:br>
            <a:r>
              <a:rPr lang="en-GB" sz="1200" dirty="0"/>
              <a:t>- Add and subtract fractions with the same denominator and denominators that are multiples of the same number</a:t>
            </a:r>
          </a:p>
        </p:txBody>
      </p:sp>
    </p:spTree>
    <p:extLst>
      <p:ext uri="{BB962C8B-B14F-4D97-AF65-F5344CB8AC3E}">
        <p14:creationId xmlns:p14="http://schemas.microsoft.com/office/powerpoint/2010/main" val="74304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E9FD"/>
        </a:solidFill>
        <a:effectLst/>
      </p:bgPr>
    </p:bg>
    <p:spTree>
      <p:nvGrpSpPr>
        <p:cNvPr id="1" name="Shape 347"/>
        <p:cNvGrpSpPr/>
        <p:nvPr/>
      </p:nvGrpSpPr>
      <p:grpSpPr>
        <a:xfrm>
          <a:off x="0" y="0"/>
          <a:ext cx="0" cy="0"/>
          <a:chOff x="0" y="0"/>
          <a:chExt cx="0" cy="0"/>
        </a:xfrm>
      </p:grpSpPr>
      <p:sp>
        <p:nvSpPr>
          <p:cNvPr id="349" name="Google Shape;349;p51"/>
          <p:cNvSpPr txBox="1"/>
          <p:nvPr/>
        </p:nvSpPr>
        <p:spPr>
          <a:xfrm>
            <a:off x="128122" y="47548"/>
            <a:ext cx="2767478" cy="459599"/>
          </a:xfrm>
          <a:prstGeom prst="rect">
            <a:avLst/>
          </a:prstGeom>
          <a:solidFill>
            <a:srgbClr val="CC00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dk1"/>
                </a:solidFill>
                <a:latin typeface="Calibri"/>
                <a:ea typeface="Calibri"/>
                <a:cs typeface="Calibri"/>
                <a:sym typeface="Calibri"/>
              </a:rPr>
              <a:t>Religious Education</a:t>
            </a:r>
            <a:endParaRPr sz="2800" b="1" dirty="0">
              <a:solidFill>
                <a:schemeClr val="dk1"/>
              </a:solidFill>
              <a:latin typeface="Calibri"/>
              <a:ea typeface="Calibri"/>
              <a:cs typeface="Calibri"/>
              <a:sym typeface="Calibri"/>
            </a:endParaRP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3" name="Rectangle 2"/>
          <p:cNvSpPr/>
          <p:nvPr/>
        </p:nvSpPr>
        <p:spPr>
          <a:xfrm>
            <a:off x="1648762" y="140600"/>
            <a:ext cx="7289668" cy="1200329"/>
          </a:xfrm>
          <a:prstGeom prst="rect">
            <a:avLst/>
          </a:prstGeom>
          <a:noFill/>
        </p:spPr>
        <p:txBody>
          <a:bodyPr wrap="square" lIns="91440" tIns="45720" rIns="91440" bIns="45720">
            <a:spAutoFit/>
          </a:bodyPr>
          <a:lstStyle/>
          <a:p>
            <a:pPr algn="r"/>
            <a:r>
              <a:rPr lang="en-US" sz="2800" b="1" spc="50" dirty="0" smtClean="0">
                <a:ln w="9525" cmpd="sng">
                  <a:solidFill>
                    <a:srgbClr val="CC00FF"/>
                  </a:solidFill>
                  <a:prstDash val="solid"/>
                </a:ln>
                <a:solidFill>
                  <a:srgbClr val="70AD47">
                    <a:tint val="1000"/>
                  </a:srgbClr>
                </a:solidFill>
                <a:effectLst>
                  <a:glow rad="38100">
                    <a:schemeClr val="accent1">
                      <a:alpha val="40000"/>
                    </a:schemeClr>
                  </a:glow>
                </a:effectLst>
              </a:rPr>
              <a:t>          LOCAL </a:t>
            </a:r>
            <a:r>
              <a:rPr lang="en-US" sz="2800" b="1" spc="50" dirty="0">
                <a:ln w="9525" cmpd="sng">
                  <a:solidFill>
                    <a:srgbClr val="CC00FF"/>
                  </a:solidFill>
                  <a:prstDash val="solid"/>
                </a:ln>
                <a:solidFill>
                  <a:srgbClr val="70AD47">
                    <a:tint val="1000"/>
                  </a:srgbClr>
                </a:solidFill>
                <a:effectLst>
                  <a:glow rad="38100">
                    <a:schemeClr val="accent1">
                      <a:alpha val="40000"/>
                    </a:schemeClr>
                  </a:glow>
                </a:effectLst>
              </a:rPr>
              <a:t>CHURCH – COMMUNITY</a:t>
            </a:r>
            <a:r>
              <a:rPr lang="en-US" sz="3600" b="1" spc="50" dirty="0">
                <a:ln w="9525" cmpd="sng">
                  <a:solidFill>
                    <a:srgbClr val="CC00FF"/>
                  </a:solidFill>
                  <a:prstDash val="solid"/>
                </a:ln>
                <a:solidFill>
                  <a:srgbClr val="70AD47">
                    <a:tint val="1000"/>
                  </a:srgbClr>
                </a:solidFill>
                <a:effectLst>
                  <a:glow rad="38100">
                    <a:schemeClr val="accent1">
                      <a:alpha val="40000"/>
                    </a:schemeClr>
                  </a:glow>
                </a:effectLst>
              </a:rPr>
              <a:t>: </a:t>
            </a:r>
            <a:r>
              <a:rPr lang="en-US" sz="3600" b="1" spc="50" dirty="0" smtClean="0">
                <a:ln w="9525" cmpd="sng">
                  <a:solidFill>
                    <a:srgbClr val="CC00FF"/>
                  </a:solidFill>
                  <a:prstDash val="solid"/>
                </a:ln>
                <a:solidFill>
                  <a:srgbClr val="70AD47">
                    <a:tint val="1000"/>
                  </a:srgbClr>
                </a:solidFill>
                <a:effectLst>
                  <a:glow rad="38100">
                    <a:schemeClr val="accent1">
                      <a:alpha val="40000"/>
                    </a:schemeClr>
                  </a:glow>
                </a:effectLst>
              </a:rPr>
              <a:t>             MISSION</a:t>
            </a:r>
            <a:r>
              <a:rPr lang="en-US" sz="3600" b="1" spc="50" dirty="0">
                <a:ln w="9525" cmpd="sng">
                  <a:solidFill>
                    <a:srgbClr val="CC00FF"/>
                  </a:solidFill>
                  <a:prstDash val="solid"/>
                </a:ln>
                <a:solidFill>
                  <a:srgbClr val="70AD47">
                    <a:tint val="1000"/>
                  </a:srgbClr>
                </a:solidFill>
                <a:effectLst>
                  <a:glow rad="38100">
                    <a:schemeClr val="accent1">
                      <a:alpha val="40000"/>
                    </a:schemeClr>
                  </a:glow>
                </a:effectLst>
              </a:rPr>
              <a:t>: </a:t>
            </a:r>
            <a:r>
              <a:rPr lang="en-US" sz="3600" b="1" spc="50" dirty="0" smtClean="0">
                <a:ln w="9525" cmpd="sng">
                  <a:solidFill>
                    <a:srgbClr val="CC00FF"/>
                  </a:solidFill>
                  <a:prstDash val="solid"/>
                </a:ln>
                <a:solidFill>
                  <a:srgbClr val="70AD47">
                    <a:tint val="1000"/>
                  </a:srgbClr>
                </a:solidFill>
                <a:effectLst>
                  <a:glow rad="38100">
                    <a:schemeClr val="accent1">
                      <a:alpha val="40000"/>
                    </a:schemeClr>
                  </a:glow>
                </a:effectLst>
              </a:rPr>
              <a:t>LIFE </a:t>
            </a:r>
            <a:r>
              <a:rPr lang="en-US" sz="3600" b="1" spc="50" dirty="0">
                <a:ln w="9525" cmpd="sng">
                  <a:solidFill>
                    <a:srgbClr val="CC00FF"/>
                  </a:solidFill>
                  <a:prstDash val="solid"/>
                </a:ln>
                <a:solidFill>
                  <a:srgbClr val="70AD47">
                    <a:tint val="1000"/>
                  </a:srgbClr>
                </a:solidFill>
                <a:effectLst>
                  <a:glow rad="38100">
                    <a:schemeClr val="accent1">
                      <a:alpha val="40000"/>
                    </a:schemeClr>
                  </a:glow>
                </a:effectLst>
              </a:rPr>
              <a:t>CHOICES</a:t>
            </a:r>
            <a:endParaRPr lang="en-US" sz="3600" b="1" cap="none" spc="50" dirty="0">
              <a:ln w="9525" cmpd="sng">
                <a:solidFill>
                  <a:srgbClr val="CC00FF"/>
                </a:solidFill>
                <a:prstDash val="solid"/>
              </a:ln>
              <a:solidFill>
                <a:srgbClr val="70AD47">
                  <a:tint val="1000"/>
                </a:srgbClr>
              </a:solidFill>
              <a:effectLst>
                <a:glow rad="38100">
                  <a:schemeClr val="accent1">
                    <a:alpha val="40000"/>
                  </a:schemeClr>
                </a:glow>
              </a:effectLst>
            </a:endParaRPr>
          </a:p>
        </p:txBody>
      </p:sp>
      <p:sp>
        <p:nvSpPr>
          <p:cNvPr id="4" name="Rectangle 3"/>
          <p:cNvSpPr/>
          <p:nvPr/>
        </p:nvSpPr>
        <p:spPr>
          <a:xfrm>
            <a:off x="157014" y="3611877"/>
            <a:ext cx="7424886" cy="1815882"/>
          </a:xfrm>
          <a:prstGeom prst="rect">
            <a:avLst/>
          </a:prstGeom>
        </p:spPr>
        <p:txBody>
          <a:bodyPr wrap="square">
            <a:spAutoFit/>
          </a:bodyPr>
          <a:lstStyle/>
          <a:p>
            <a:pPr marL="285750" indent="-285750">
              <a:buFont typeface="Arial" panose="020B0604020202020204" pitchFamily="34" charset="0"/>
              <a:buChar char="•"/>
            </a:pPr>
            <a:endParaRPr lang="en-US" dirty="0" smtClean="0">
              <a:latin typeface="Comic Sans MS" panose="030F0702030302020204" pitchFamily="66" charset="0"/>
            </a:endParaRPr>
          </a:p>
          <a:p>
            <a:pPr marL="285750" indent="-285750">
              <a:buFont typeface="Arial" panose="020B0604020202020204" pitchFamily="34" charset="0"/>
              <a:buChar char="•"/>
            </a:pPr>
            <a:endParaRPr lang="en-US" dirty="0">
              <a:latin typeface="Comic Sans MS" panose="030F0702030302020204" pitchFamily="66" charset="0"/>
            </a:endParaRPr>
          </a:p>
          <a:p>
            <a:pPr marL="285750" indent="-285750">
              <a:buFont typeface="Arial" panose="020B0604020202020204" pitchFamily="34" charset="0"/>
              <a:buChar char="•"/>
            </a:pPr>
            <a:endParaRPr lang="en-US" dirty="0" smtClean="0">
              <a:latin typeface="Comic Sans MS" panose="030F0702030302020204" pitchFamily="66" charset="0"/>
            </a:endParaRPr>
          </a:p>
          <a:p>
            <a:pPr marL="285750" indent="-285750">
              <a:buFont typeface="Arial" panose="020B0604020202020204" pitchFamily="34" charset="0"/>
              <a:buChar char="•"/>
            </a:pPr>
            <a:endParaRPr lang="en-US" dirty="0">
              <a:latin typeface="Comic Sans MS" panose="030F0702030302020204" pitchFamily="66" charset="0"/>
            </a:endParaRPr>
          </a:p>
          <a:p>
            <a:endParaRPr lang="en-US" dirty="0">
              <a:latin typeface="Comic Sans MS" panose="030F0702030302020204" pitchFamily="66" charset="0"/>
            </a:endParaRPr>
          </a:p>
          <a:p>
            <a:pPr marL="285750" indent="-285750">
              <a:buFont typeface="Arial" panose="020B0604020202020204" pitchFamily="34" charset="0"/>
              <a:buChar char="•"/>
            </a:pPr>
            <a:r>
              <a:rPr lang="en-US" dirty="0" smtClean="0">
                <a:latin typeface="Comic Sans MS" panose="030F0702030302020204" pitchFamily="66" charset="0"/>
              </a:rPr>
              <a:t>What </a:t>
            </a:r>
            <a:r>
              <a:rPr lang="en-US" dirty="0">
                <a:latin typeface="Comic Sans MS" panose="030F0702030302020204" pitchFamily="66" charset="0"/>
              </a:rPr>
              <a:t>inspires people in their mission?</a:t>
            </a:r>
          </a:p>
          <a:p>
            <a:pPr marL="285750" indent="-285750">
              <a:buFont typeface="Arial" panose="020B0604020202020204" pitchFamily="34" charset="0"/>
              <a:buChar char="•"/>
            </a:pPr>
            <a:r>
              <a:rPr lang="en-US" dirty="0">
                <a:latin typeface="Comic Sans MS" panose="030F0702030302020204" pitchFamily="66" charset="0"/>
              </a:rPr>
              <a:t>What are the joys and demands of engaging in a mission?</a:t>
            </a:r>
          </a:p>
          <a:p>
            <a:pPr marL="285750" indent="-285750">
              <a:buFont typeface="Arial" panose="020B0604020202020204" pitchFamily="34" charset="0"/>
              <a:buChar char="•"/>
            </a:pPr>
            <a:r>
              <a:rPr lang="en-US" dirty="0">
                <a:latin typeface="Comic Sans MS" panose="030F0702030302020204" pitchFamily="66" charset="0"/>
              </a:rPr>
              <a:t>What unites Christian communities</a:t>
            </a:r>
            <a:r>
              <a:rPr lang="en-US" dirty="0" smtClean="0">
                <a:latin typeface="Comic Sans MS" panose="030F0702030302020204" pitchFamily="66" charset="0"/>
              </a:rPr>
              <a:t>?</a:t>
            </a:r>
            <a:endParaRPr lang="en-US" dirty="0">
              <a:latin typeface="Comic Sans MS" panose="030F0702030302020204" pitchFamily="66" charset="0"/>
            </a:endParaRPr>
          </a:p>
        </p:txBody>
      </p:sp>
      <p:pic>
        <p:nvPicPr>
          <p:cNvPr id="5" name="Picture 4"/>
          <p:cNvPicPr>
            <a:picLocks noChangeAspect="1"/>
          </p:cNvPicPr>
          <p:nvPr/>
        </p:nvPicPr>
        <p:blipFill>
          <a:blip r:embed="rId3"/>
          <a:stretch>
            <a:fillRect/>
          </a:stretch>
        </p:blipFill>
        <p:spPr>
          <a:xfrm>
            <a:off x="306733" y="740765"/>
            <a:ext cx="1904831" cy="1876114"/>
          </a:xfrm>
          <a:prstGeom prst="rect">
            <a:avLst/>
          </a:prstGeom>
          <a:ln>
            <a:noFill/>
          </a:ln>
          <a:effectLst>
            <a:softEdge rad="112500"/>
          </a:effectLst>
        </p:spPr>
      </p:pic>
      <p:graphicFrame>
        <p:nvGraphicFramePr>
          <p:cNvPr id="2" name="Table 1"/>
          <p:cNvGraphicFramePr>
            <a:graphicFrameLocks noGrp="1"/>
          </p:cNvGraphicFramePr>
          <p:nvPr>
            <p:extLst>
              <p:ext uri="{D42A27DB-BD31-4B8C-83A1-F6EECF244321}">
                <p14:modId xmlns:p14="http://schemas.microsoft.com/office/powerpoint/2010/main" val="3385366248"/>
              </p:ext>
            </p:extLst>
          </p:nvPr>
        </p:nvGraphicFramePr>
        <p:xfrm>
          <a:off x="2351943" y="1340929"/>
          <a:ext cx="6586487" cy="2021840"/>
        </p:xfrm>
        <a:graphic>
          <a:graphicData uri="http://schemas.openxmlformats.org/drawingml/2006/table">
            <a:tbl>
              <a:tblPr>
                <a:tableStyleId>{C3CEC241-E5EC-4395-B35A-DF44407AA733}</a:tableStyleId>
              </a:tblPr>
              <a:tblGrid>
                <a:gridCol w="6586487">
                  <a:extLst>
                    <a:ext uri="{9D8B030D-6E8A-4147-A177-3AD203B41FA5}">
                      <a16:colId xmlns:a16="http://schemas.microsoft.com/office/drawing/2014/main" val="380878368"/>
                    </a:ext>
                  </a:extLst>
                </a:gridCol>
              </a:tblGrid>
              <a:tr h="1893052">
                <a:tc>
                  <a:txBody>
                    <a:bodyPr/>
                    <a:lstStyle/>
                    <a:p>
                      <a:pPr marL="38100" marR="66675" lvl="1" algn="r">
                        <a:lnSpc>
                          <a:spcPct val="100000"/>
                        </a:lnSpc>
                        <a:spcBef>
                          <a:spcPts val="120"/>
                        </a:spcBef>
                        <a:spcAft>
                          <a:spcPts val="0"/>
                        </a:spcAft>
                      </a:pPr>
                      <a:r>
                        <a:rPr lang="en-GB" sz="1400" spc="-25" dirty="0">
                          <a:effectLst/>
                          <a:latin typeface="+mn-lt"/>
                        </a:rPr>
                        <a:t>The Church, the Christian family, is made up of smaller </a:t>
                      </a:r>
                      <a:r>
                        <a:rPr lang="en-GB" sz="1400" spc="-25" dirty="0" smtClean="0">
                          <a:effectLst/>
                          <a:latin typeface="+mn-lt"/>
                        </a:rPr>
                        <a:t>Christian</a:t>
                      </a:r>
                    </a:p>
                    <a:p>
                      <a:pPr marL="38100" marR="66675" lvl="1" algn="r">
                        <a:lnSpc>
                          <a:spcPct val="100000"/>
                        </a:lnSpc>
                        <a:spcBef>
                          <a:spcPts val="120"/>
                        </a:spcBef>
                        <a:spcAft>
                          <a:spcPts val="0"/>
                        </a:spcAft>
                      </a:pPr>
                      <a:r>
                        <a:rPr lang="en-GB" sz="1400" spc="-25" dirty="0" smtClean="0">
                          <a:effectLst/>
                          <a:latin typeface="+mn-lt"/>
                        </a:rPr>
                        <a:t> families called dioceses.  Each diocese is led by a bishop.  The</a:t>
                      </a:r>
                    </a:p>
                    <a:p>
                      <a:pPr marL="38100" marR="66675" lvl="1" algn="r">
                        <a:lnSpc>
                          <a:spcPct val="100000"/>
                        </a:lnSpc>
                        <a:spcBef>
                          <a:spcPts val="120"/>
                        </a:spcBef>
                        <a:spcAft>
                          <a:spcPts val="0"/>
                        </a:spcAft>
                      </a:pPr>
                      <a:r>
                        <a:rPr lang="en-GB" sz="1400" spc="-25" dirty="0" smtClean="0">
                          <a:effectLst/>
                          <a:latin typeface="+mn-lt"/>
                        </a:rPr>
                        <a:t> </a:t>
                      </a:r>
                      <a:r>
                        <a:rPr lang="en-GB" sz="1400" spc="-25" dirty="0">
                          <a:effectLst/>
                          <a:latin typeface="+mn-lt"/>
                        </a:rPr>
                        <a:t>bishops continue the work of ‘the twelve’, the apostles, </a:t>
                      </a:r>
                      <a:r>
                        <a:rPr lang="en-GB" sz="1400" spc="-25" dirty="0" smtClean="0">
                          <a:effectLst/>
                          <a:latin typeface="+mn-lt"/>
                        </a:rPr>
                        <a:t>who</a:t>
                      </a:r>
                    </a:p>
                    <a:p>
                      <a:pPr marL="38100" marR="66675" lvl="1" algn="r">
                        <a:lnSpc>
                          <a:spcPct val="100000"/>
                        </a:lnSpc>
                        <a:spcBef>
                          <a:spcPts val="120"/>
                        </a:spcBef>
                        <a:spcAft>
                          <a:spcPts val="0"/>
                        </a:spcAft>
                      </a:pPr>
                      <a:r>
                        <a:rPr lang="en-GB" sz="1400" spc="-25" dirty="0" smtClean="0">
                          <a:effectLst/>
                          <a:latin typeface="+mn-lt"/>
                        </a:rPr>
                        <a:t> </a:t>
                      </a:r>
                      <a:r>
                        <a:rPr lang="en-GB" sz="1400" spc="-25" dirty="0">
                          <a:effectLst/>
                          <a:latin typeface="+mn-lt"/>
                        </a:rPr>
                        <a:t>continued the work and mission of Jesus.  Jesus is the head </a:t>
                      </a:r>
                      <a:r>
                        <a:rPr lang="en-GB" sz="1400" spc="-25" dirty="0" smtClean="0">
                          <a:effectLst/>
                          <a:latin typeface="+mn-lt"/>
                        </a:rPr>
                        <a:t>of</a:t>
                      </a:r>
                    </a:p>
                    <a:p>
                      <a:pPr marL="38100" marR="66675" lvl="1" algn="r">
                        <a:lnSpc>
                          <a:spcPct val="100000"/>
                        </a:lnSpc>
                        <a:spcBef>
                          <a:spcPts val="120"/>
                        </a:spcBef>
                        <a:spcAft>
                          <a:spcPts val="0"/>
                        </a:spcAft>
                      </a:pPr>
                      <a:r>
                        <a:rPr lang="en-GB" sz="1400" spc="-25" dirty="0" smtClean="0">
                          <a:effectLst/>
                          <a:latin typeface="+mn-lt"/>
                        </a:rPr>
                        <a:t> </a:t>
                      </a:r>
                      <a:r>
                        <a:rPr lang="en-GB" sz="1400" spc="-25" dirty="0">
                          <a:effectLst/>
                          <a:latin typeface="+mn-lt"/>
                        </a:rPr>
                        <a:t>these families.  He is the head of the Church.  There are </a:t>
                      </a:r>
                      <a:r>
                        <a:rPr lang="en-GB" sz="1400" spc="-25" dirty="0" smtClean="0">
                          <a:effectLst/>
                          <a:latin typeface="+mn-lt"/>
                        </a:rPr>
                        <a:t>other</a:t>
                      </a:r>
                    </a:p>
                    <a:p>
                      <a:pPr marL="38100" marR="66675" lvl="1" algn="r">
                        <a:lnSpc>
                          <a:spcPct val="100000"/>
                        </a:lnSpc>
                        <a:spcBef>
                          <a:spcPts val="120"/>
                        </a:spcBef>
                        <a:spcAft>
                          <a:spcPts val="0"/>
                        </a:spcAft>
                      </a:pPr>
                      <a:r>
                        <a:rPr lang="en-GB" sz="1400" spc="-25" dirty="0" smtClean="0">
                          <a:effectLst/>
                          <a:latin typeface="+mn-lt"/>
                        </a:rPr>
                        <a:t> </a:t>
                      </a:r>
                      <a:r>
                        <a:rPr lang="en-GB" sz="1400" spc="-25" dirty="0">
                          <a:effectLst/>
                          <a:latin typeface="+mn-lt"/>
                        </a:rPr>
                        <a:t>Christian families which are not part of the Catholic Church</a:t>
                      </a:r>
                      <a:r>
                        <a:rPr lang="en-GB" sz="1400" spc="-25" dirty="0" smtClean="0">
                          <a:effectLst/>
                          <a:latin typeface="+mn-lt"/>
                        </a:rPr>
                        <a:t>.</a:t>
                      </a:r>
                    </a:p>
                    <a:p>
                      <a:pPr marL="38100" marR="66675" lvl="1" algn="r">
                        <a:lnSpc>
                          <a:spcPct val="100000"/>
                        </a:lnSpc>
                        <a:spcBef>
                          <a:spcPts val="120"/>
                        </a:spcBef>
                        <a:spcAft>
                          <a:spcPts val="0"/>
                        </a:spcAft>
                      </a:pPr>
                      <a:r>
                        <a:rPr lang="en-GB" sz="1400" spc="-25" dirty="0" smtClean="0">
                          <a:effectLst/>
                          <a:latin typeface="+mn-lt"/>
                        </a:rPr>
                        <a:t> </a:t>
                      </a:r>
                      <a:r>
                        <a:rPr lang="en-GB" sz="1400" spc="-25" dirty="0">
                          <a:effectLst/>
                          <a:latin typeface="+mn-lt"/>
                        </a:rPr>
                        <a:t>Ecumenism is the word used for promoting unity among </a:t>
                      </a:r>
                      <a:r>
                        <a:rPr lang="en-GB" sz="1400" spc="-25" dirty="0" smtClean="0">
                          <a:effectLst/>
                          <a:latin typeface="+mn-lt"/>
                        </a:rPr>
                        <a:t>Christian</a:t>
                      </a:r>
                    </a:p>
                    <a:p>
                      <a:pPr marL="38100" marR="66675" lvl="1" algn="r">
                        <a:lnSpc>
                          <a:spcPct val="100000"/>
                        </a:lnSpc>
                        <a:spcBef>
                          <a:spcPts val="120"/>
                        </a:spcBef>
                        <a:spcAft>
                          <a:spcPts val="0"/>
                        </a:spcAft>
                      </a:pPr>
                      <a:r>
                        <a:rPr lang="en-GB" sz="1400" spc="-25" dirty="0" smtClean="0">
                          <a:effectLst/>
                          <a:latin typeface="+mn-lt"/>
                        </a:rPr>
                        <a:t> churches.  One of the final prayers of Jesus was that all Christian</a:t>
                      </a:r>
                    </a:p>
                    <a:p>
                      <a:pPr marL="38100" marR="66675" lvl="1" algn="r">
                        <a:lnSpc>
                          <a:spcPct val="100000"/>
                        </a:lnSpc>
                        <a:spcBef>
                          <a:spcPts val="120"/>
                        </a:spcBef>
                        <a:spcAft>
                          <a:spcPts val="0"/>
                        </a:spcAft>
                      </a:pPr>
                      <a:r>
                        <a:rPr lang="en-GB" sz="1400" spc="-25" dirty="0" smtClean="0">
                          <a:effectLst/>
                          <a:latin typeface="+mn-lt"/>
                        </a:rPr>
                        <a:t> </a:t>
                      </a:r>
                      <a:r>
                        <a:rPr lang="en-GB" sz="1400" spc="-25" dirty="0">
                          <a:effectLst/>
                          <a:latin typeface="+mn-lt"/>
                        </a:rPr>
                        <a:t>families might be one.</a:t>
                      </a:r>
                      <a:endParaRPr lang="en-GB" sz="1400" dirty="0">
                        <a:effectLst/>
                        <a:latin typeface="+mn-lt"/>
                        <a:ea typeface="Calibri" panose="020F0502020204030204" pitchFamily="34" charset="0"/>
                        <a:cs typeface="Times New Roman" panose="02020603050405020304" pitchFamily="18" charset="0"/>
                      </a:endParaRPr>
                    </a:p>
                  </a:txBody>
                  <a:tcPr marL="114300" marR="11430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011715750"/>
                  </a:ext>
                </a:extLst>
              </a:tr>
            </a:tbl>
          </a:graphicData>
        </a:graphic>
      </p:graphicFrame>
      <p:pic>
        <p:nvPicPr>
          <p:cNvPr id="1026" name="Picture 2" descr="Free Christian Missions Cliparts, Download Free Clip Art, Free Clip Art on  Clipart Libr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1409" y="3273343"/>
            <a:ext cx="3227021" cy="23446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157014" y="2811658"/>
            <a:ext cx="4572000" cy="1815882"/>
          </a:xfrm>
          <a:prstGeom prst="rect">
            <a:avLst/>
          </a:prstGeom>
        </p:spPr>
        <p:txBody>
          <a:bodyPr>
            <a:spAutoFit/>
          </a:bodyPr>
          <a:lstStyle/>
          <a:p>
            <a:r>
              <a:rPr lang="en-US" dirty="0">
                <a:latin typeface="Eras Medium ITC" panose="020B0602030504020804" pitchFamily="34" charset="0"/>
              </a:rPr>
              <a:t>“The Spirit of the Lord is on me,</a:t>
            </a:r>
            <a:br>
              <a:rPr lang="en-US" dirty="0">
                <a:latin typeface="Eras Medium ITC" panose="020B0602030504020804" pitchFamily="34" charset="0"/>
              </a:rPr>
            </a:br>
            <a:r>
              <a:rPr lang="en-US" dirty="0">
                <a:latin typeface="Eras Medium ITC" panose="020B0602030504020804" pitchFamily="34" charset="0"/>
              </a:rPr>
              <a:t> </a:t>
            </a:r>
            <a:r>
              <a:rPr lang="en-US" dirty="0" smtClean="0">
                <a:latin typeface="Eras Medium ITC" panose="020B0602030504020804" pitchFamily="34" charset="0"/>
              </a:rPr>
              <a:t>because </a:t>
            </a:r>
            <a:r>
              <a:rPr lang="en-US" dirty="0">
                <a:latin typeface="Eras Medium ITC" panose="020B0602030504020804" pitchFamily="34" charset="0"/>
              </a:rPr>
              <a:t>he has anointed me</a:t>
            </a:r>
            <a:br>
              <a:rPr lang="en-US" dirty="0">
                <a:latin typeface="Eras Medium ITC" panose="020B0602030504020804" pitchFamily="34" charset="0"/>
              </a:rPr>
            </a:br>
            <a:r>
              <a:rPr lang="en-US" dirty="0">
                <a:latin typeface="Eras Medium ITC" panose="020B0602030504020804" pitchFamily="34" charset="0"/>
              </a:rPr>
              <a:t> </a:t>
            </a:r>
            <a:r>
              <a:rPr lang="en-US" dirty="0" smtClean="0">
                <a:latin typeface="Eras Medium ITC" panose="020B0602030504020804" pitchFamily="34" charset="0"/>
              </a:rPr>
              <a:t>to </a:t>
            </a:r>
            <a:r>
              <a:rPr lang="en-US" dirty="0">
                <a:latin typeface="Eras Medium ITC" panose="020B0602030504020804" pitchFamily="34" charset="0"/>
              </a:rPr>
              <a:t>proclaim good news to the poor.</a:t>
            </a:r>
            <a:br>
              <a:rPr lang="en-US" dirty="0">
                <a:latin typeface="Eras Medium ITC" panose="020B0602030504020804" pitchFamily="34" charset="0"/>
              </a:rPr>
            </a:br>
            <a:r>
              <a:rPr lang="en-US" dirty="0" smtClean="0">
                <a:latin typeface="Eras Medium ITC" panose="020B0602030504020804" pitchFamily="34" charset="0"/>
              </a:rPr>
              <a:t>  He </a:t>
            </a:r>
            <a:r>
              <a:rPr lang="en-US" dirty="0">
                <a:latin typeface="Eras Medium ITC" panose="020B0602030504020804" pitchFamily="34" charset="0"/>
              </a:rPr>
              <a:t>has sent me to proclaim freedom for the prisoners</a:t>
            </a:r>
            <a:br>
              <a:rPr lang="en-US" dirty="0">
                <a:latin typeface="Eras Medium ITC" panose="020B0602030504020804" pitchFamily="34" charset="0"/>
              </a:rPr>
            </a:br>
            <a:r>
              <a:rPr lang="en-US" dirty="0">
                <a:latin typeface="Eras Medium ITC" panose="020B0602030504020804" pitchFamily="34" charset="0"/>
              </a:rPr>
              <a:t> </a:t>
            </a:r>
            <a:r>
              <a:rPr lang="en-US" dirty="0" smtClean="0">
                <a:latin typeface="Eras Medium ITC" panose="020B0602030504020804" pitchFamily="34" charset="0"/>
              </a:rPr>
              <a:t>and </a:t>
            </a:r>
            <a:r>
              <a:rPr lang="en-US" dirty="0">
                <a:latin typeface="Eras Medium ITC" panose="020B0602030504020804" pitchFamily="34" charset="0"/>
              </a:rPr>
              <a:t>recovery of sight for the blind,</a:t>
            </a:r>
            <a:br>
              <a:rPr lang="en-US" dirty="0">
                <a:latin typeface="Eras Medium ITC" panose="020B0602030504020804" pitchFamily="34" charset="0"/>
              </a:rPr>
            </a:br>
            <a:r>
              <a:rPr lang="en-US" dirty="0" smtClean="0">
                <a:latin typeface="Eras Medium ITC" panose="020B0602030504020804" pitchFamily="34" charset="0"/>
              </a:rPr>
              <a:t>  to </a:t>
            </a:r>
            <a:r>
              <a:rPr lang="en-US" dirty="0">
                <a:latin typeface="Eras Medium ITC" panose="020B0602030504020804" pitchFamily="34" charset="0"/>
              </a:rPr>
              <a:t>set the oppressed free,</a:t>
            </a:r>
            <a:br>
              <a:rPr lang="en-US" dirty="0">
                <a:latin typeface="Eras Medium ITC" panose="020B0602030504020804" pitchFamily="34" charset="0"/>
              </a:rPr>
            </a:br>
            <a:r>
              <a:rPr lang="en-US" b="1" baseline="30000" dirty="0">
                <a:latin typeface="Eras Medium ITC" panose="020B0602030504020804" pitchFamily="34" charset="0"/>
              </a:rPr>
              <a:t> </a:t>
            </a:r>
            <a:r>
              <a:rPr lang="en-US" b="1" dirty="0" smtClean="0">
                <a:latin typeface="Eras Medium ITC" panose="020B0602030504020804" pitchFamily="34" charset="0"/>
              </a:rPr>
              <a:t> </a:t>
            </a:r>
            <a:r>
              <a:rPr lang="en-US" dirty="0" smtClean="0">
                <a:latin typeface="Eras Medium ITC" panose="020B0602030504020804" pitchFamily="34" charset="0"/>
              </a:rPr>
              <a:t>to </a:t>
            </a:r>
            <a:r>
              <a:rPr lang="en-US" dirty="0">
                <a:latin typeface="Eras Medium ITC" panose="020B0602030504020804" pitchFamily="34" charset="0"/>
              </a:rPr>
              <a:t>proclaim the year of the Lord’s favor</a:t>
            </a:r>
            <a:r>
              <a:rPr lang="en-US" dirty="0" smtClean="0">
                <a:latin typeface="Eras Medium ITC" panose="020B0602030504020804" pitchFamily="34" charset="0"/>
              </a:rPr>
              <a:t>.”</a:t>
            </a:r>
          </a:p>
          <a:p>
            <a:r>
              <a:rPr lang="en-GB" dirty="0" smtClean="0">
                <a:latin typeface="Eras Medium ITC" panose="020B0602030504020804" pitchFamily="34" charset="0"/>
              </a:rPr>
              <a:t>  Luke 4:18-19</a:t>
            </a:r>
            <a:endParaRPr lang="en-GB" dirty="0">
              <a:latin typeface="Eras Medium ITC" panose="020B06020305040208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20617845">
            <a:off x="4370211" y="842500"/>
            <a:ext cx="4199467" cy="2641361"/>
          </a:xfrm>
          <a:prstGeom prst="rect">
            <a:avLst/>
          </a:prstGeom>
        </p:spPr>
      </p:pic>
      <p:sp>
        <p:nvSpPr>
          <p:cNvPr id="2" name="Title 1"/>
          <p:cNvSpPr>
            <a:spLocks noGrp="1"/>
          </p:cNvSpPr>
          <p:nvPr>
            <p:ph type="title"/>
          </p:nvPr>
        </p:nvSpPr>
        <p:spPr>
          <a:xfrm>
            <a:off x="628650" y="304273"/>
            <a:ext cx="7886700" cy="1084260"/>
          </a:xfrm>
        </p:spPr>
        <p:txBody>
          <a:bodyPr/>
          <a:lstStyle/>
          <a:p>
            <a:r>
              <a:rPr lang="en-US" sz="4000" dirty="0" smtClean="0">
                <a:latin typeface="Britannic Bold" panose="020B0903060703020204" pitchFamily="34" charset="0"/>
              </a:rPr>
              <a:t>Science: Materials </a:t>
            </a:r>
            <a:r>
              <a:rPr lang="en-US" sz="4000" dirty="0">
                <a:latin typeface="Britannic Bold" panose="020B0903060703020204" pitchFamily="34" charset="0"/>
              </a:rPr>
              <a:t>– </a:t>
            </a:r>
            <a:r>
              <a:rPr lang="en-US" sz="4000" dirty="0" smtClean="0">
                <a:latin typeface="Britannic Bold" panose="020B0903060703020204" pitchFamily="34" charset="0"/>
              </a:rPr>
              <a:t>Chemistry</a:t>
            </a:r>
            <a:endParaRPr lang="en-GB" dirty="0"/>
          </a:p>
        </p:txBody>
      </p:sp>
      <p:sp>
        <p:nvSpPr>
          <p:cNvPr id="3" name="Text Placeholder 2"/>
          <p:cNvSpPr>
            <a:spLocks noGrp="1"/>
          </p:cNvSpPr>
          <p:nvPr>
            <p:ph type="body" idx="1"/>
          </p:nvPr>
        </p:nvSpPr>
        <p:spPr>
          <a:xfrm>
            <a:off x="538339" y="1213628"/>
            <a:ext cx="3886200" cy="4351793"/>
          </a:xfrm>
        </p:spPr>
        <p:txBody>
          <a:bodyPr/>
          <a:lstStyle/>
          <a:p>
            <a:r>
              <a:rPr lang="en-US" sz="1400" dirty="0" smtClean="0">
                <a:latin typeface="Bell MT" panose="02020503060305020303" pitchFamily="18" charset="0"/>
              </a:rPr>
              <a:t>This half term we will learn how to:</a:t>
            </a:r>
            <a:endParaRPr lang="en-US" sz="1400" dirty="0">
              <a:latin typeface="Bell MT" panose="02020503060305020303" pitchFamily="18" charset="0"/>
            </a:endParaRPr>
          </a:p>
          <a:p>
            <a:r>
              <a:rPr lang="en-US" sz="1200" dirty="0" smtClean="0">
                <a:latin typeface="Bell MT" panose="02020503060305020303" pitchFamily="18" charset="0"/>
              </a:rPr>
              <a:t>compare </a:t>
            </a:r>
            <a:r>
              <a:rPr lang="en-US" sz="1200" dirty="0">
                <a:latin typeface="Bell MT" panose="02020503060305020303" pitchFamily="18" charset="0"/>
              </a:rPr>
              <a:t>and group together everyday materials on the basis of their properties, including their hardness, solubility, transparency, conductivity (electrical and thermal), and response to magnets </a:t>
            </a:r>
          </a:p>
          <a:p>
            <a:r>
              <a:rPr lang="en-US" sz="1200" dirty="0" smtClean="0">
                <a:latin typeface="Bell MT" panose="02020503060305020303" pitchFamily="18" charset="0"/>
              </a:rPr>
              <a:t>know </a:t>
            </a:r>
            <a:r>
              <a:rPr lang="en-US" sz="1200" dirty="0">
                <a:latin typeface="Bell MT" panose="02020503060305020303" pitchFamily="18" charset="0"/>
              </a:rPr>
              <a:t>that some materials will dissolve in liquid to form a solution, and describe how to recover a substance from a solution </a:t>
            </a:r>
          </a:p>
          <a:p>
            <a:r>
              <a:rPr lang="en-US" sz="1200" dirty="0" smtClean="0">
                <a:latin typeface="Bell MT" panose="02020503060305020303" pitchFamily="18" charset="0"/>
              </a:rPr>
              <a:t>use </a:t>
            </a:r>
            <a:r>
              <a:rPr lang="en-US" sz="1200" dirty="0">
                <a:latin typeface="Bell MT" panose="02020503060305020303" pitchFamily="18" charset="0"/>
              </a:rPr>
              <a:t>knowledge of solids, liquids and gases to decide how mixtures might be separated, including through filtering, sieving and evaporating </a:t>
            </a:r>
          </a:p>
          <a:p>
            <a:r>
              <a:rPr lang="en-US" sz="1200" dirty="0" smtClean="0">
                <a:latin typeface="Bell MT" panose="02020503060305020303" pitchFamily="18" charset="0"/>
              </a:rPr>
              <a:t>give </a:t>
            </a:r>
            <a:r>
              <a:rPr lang="en-US" sz="1200" dirty="0">
                <a:latin typeface="Bell MT" panose="02020503060305020303" pitchFamily="18" charset="0"/>
              </a:rPr>
              <a:t>reasons, based on evidence from comparative and fair tests, for the particular uses of everyday materials, including metals, wood and plastic </a:t>
            </a:r>
          </a:p>
          <a:p>
            <a:r>
              <a:rPr lang="en-US" sz="1200" dirty="0" smtClean="0">
                <a:latin typeface="Bell MT" panose="02020503060305020303" pitchFamily="18" charset="0"/>
              </a:rPr>
              <a:t>demonstrate </a:t>
            </a:r>
            <a:r>
              <a:rPr lang="en-US" sz="1200" dirty="0">
                <a:latin typeface="Bell MT" panose="02020503060305020303" pitchFamily="18" charset="0"/>
              </a:rPr>
              <a:t>that dissolving, mixing and changes of state are reversible changes </a:t>
            </a:r>
          </a:p>
          <a:p>
            <a:r>
              <a:rPr lang="en-US" sz="1200" dirty="0" smtClean="0">
                <a:latin typeface="Bell MT" panose="02020503060305020303" pitchFamily="18" charset="0"/>
              </a:rPr>
              <a:t>explain </a:t>
            </a:r>
            <a:r>
              <a:rPr lang="en-US" sz="1200" dirty="0">
                <a:latin typeface="Bell MT" panose="02020503060305020303" pitchFamily="18" charset="0"/>
              </a:rPr>
              <a:t>that some changes result in the formation of new materials, and that this kind of change is not usually reversible, including changes associated with burning and the action of acid on bicarbonate of soda.</a:t>
            </a:r>
          </a:p>
          <a:p>
            <a:endParaRPr lang="en-GB" dirty="0"/>
          </a:p>
        </p:txBody>
      </p:sp>
      <p:pic>
        <p:nvPicPr>
          <p:cNvPr id="7" name="Picture 6"/>
          <p:cNvPicPr>
            <a:picLocks noChangeAspect="1"/>
          </p:cNvPicPr>
          <p:nvPr/>
        </p:nvPicPr>
        <p:blipFill>
          <a:blip r:embed="rId3"/>
          <a:stretch>
            <a:fillRect/>
          </a:stretch>
        </p:blipFill>
        <p:spPr>
          <a:xfrm>
            <a:off x="4940441" y="4100280"/>
            <a:ext cx="3752003" cy="1050981"/>
          </a:xfrm>
          <a:prstGeom prst="rect">
            <a:avLst/>
          </a:prstGeom>
        </p:spPr>
      </p:pic>
    </p:spTree>
    <p:extLst>
      <p:ext uri="{BB962C8B-B14F-4D97-AF65-F5344CB8AC3E}">
        <p14:creationId xmlns:p14="http://schemas.microsoft.com/office/powerpoint/2010/main" val="2630296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22"/>
        <p:cNvGrpSpPr/>
        <p:nvPr/>
      </p:nvGrpSpPr>
      <p:grpSpPr>
        <a:xfrm>
          <a:off x="0" y="0"/>
          <a:ext cx="0" cy="0"/>
          <a:chOff x="0" y="0"/>
          <a:chExt cx="0" cy="0"/>
        </a:xfrm>
      </p:grpSpPr>
      <p:sp>
        <p:nvSpPr>
          <p:cNvPr id="323" name="Google Shape;323;p49"/>
          <p:cNvSpPr txBox="1"/>
          <p:nvPr/>
        </p:nvSpPr>
        <p:spPr>
          <a:xfrm>
            <a:off x="91447" y="15684"/>
            <a:ext cx="8963101" cy="625550"/>
          </a:xfrm>
          <a:prstGeom prst="rect">
            <a:avLst/>
          </a:prstGeom>
          <a:solidFill>
            <a:schemeClr val="accent6">
              <a:lumMod val="60000"/>
              <a:lumOff val="40000"/>
            </a:schemeClr>
          </a:solidFill>
          <a:ln>
            <a:noFill/>
          </a:ln>
        </p:spPr>
        <p:txBody>
          <a:bodyPr spcFirstLastPara="1" wrap="square" lIns="91425" tIns="91425" rIns="91425" bIns="91425" anchor="t" anchorCtr="0">
            <a:noAutofit/>
          </a:bodyPr>
          <a:lstStyle/>
          <a:p>
            <a:pPr lvl="0" algn="ctr"/>
            <a:r>
              <a:rPr lang="en-US" sz="2400" b="1" dirty="0">
                <a:latin typeface="Calibri" panose="020F0502020204030204" pitchFamily="34" charset="0"/>
                <a:cs typeface="Calibri" panose="020F0502020204030204" pitchFamily="34" charset="0"/>
              </a:rPr>
              <a:t>Celts, Anglo Saxons &amp; the Vikings…</a:t>
            </a: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173508" y="740385"/>
            <a:ext cx="8881039" cy="48672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sp>
        <p:nvSpPr>
          <p:cNvPr id="4" name="Text Placeholder 3"/>
          <p:cNvSpPr>
            <a:spLocks noGrp="1"/>
          </p:cNvSpPr>
          <p:nvPr>
            <p:ph type="body" idx="2"/>
          </p:nvPr>
        </p:nvSpPr>
        <p:spPr/>
        <p:txBody>
          <a:bodyPr/>
          <a:lstStyle/>
          <a:p>
            <a:endParaRPr lang="en-GB"/>
          </a:p>
        </p:txBody>
      </p:sp>
      <p:pic>
        <p:nvPicPr>
          <p:cNvPr id="5" name="Picture 4"/>
          <p:cNvPicPr>
            <a:picLocks noChangeAspect="1"/>
          </p:cNvPicPr>
          <p:nvPr/>
        </p:nvPicPr>
        <p:blipFill>
          <a:blip r:embed="rId2"/>
          <a:stretch>
            <a:fillRect/>
          </a:stretch>
        </p:blipFill>
        <p:spPr>
          <a:xfrm>
            <a:off x="0" y="2104"/>
            <a:ext cx="9151844" cy="5712896"/>
          </a:xfrm>
          <a:prstGeom prst="rect">
            <a:avLst/>
          </a:prstGeom>
        </p:spPr>
      </p:pic>
    </p:spTree>
    <p:extLst>
      <p:ext uri="{BB962C8B-B14F-4D97-AF65-F5344CB8AC3E}">
        <p14:creationId xmlns:p14="http://schemas.microsoft.com/office/powerpoint/2010/main" val="3966512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23;p49"/>
          <p:cNvSpPr txBox="1">
            <a:spLocks noGrp="1"/>
          </p:cNvSpPr>
          <p:nvPr>
            <p:ph type="title"/>
          </p:nvPr>
        </p:nvSpPr>
        <p:spPr>
          <a:xfrm>
            <a:off x="628650" y="304273"/>
            <a:ext cx="7886700" cy="597427"/>
          </a:xfrm>
          <a:prstGeom prst="rect">
            <a:avLst/>
          </a:prstGeom>
          <a:solidFill>
            <a:schemeClr val="accent6">
              <a:lumMod val="60000"/>
              <a:lumOff val="40000"/>
            </a:schemeClr>
          </a:solidFill>
          <a:ln>
            <a:noFill/>
          </a:ln>
        </p:spPr>
        <p:txBody>
          <a:bodyPr spcFirstLastPara="1" wrap="square" lIns="91425" tIns="91425" rIns="91425" bIns="91425" anchor="t" anchorCtr="0">
            <a:noAutofit/>
          </a:bodyPr>
          <a:lstStyle/>
          <a:p>
            <a:pPr lvl="0" algn="ctr"/>
            <a:r>
              <a:rPr lang="en-US" sz="2400" b="1" dirty="0">
                <a:latin typeface="Calibri" panose="020F0502020204030204" pitchFamily="34" charset="0"/>
                <a:cs typeface="Calibri" panose="020F0502020204030204" pitchFamily="34" charset="0"/>
              </a:rPr>
              <a:t>Celts, Anglo Saxons &amp; the Vikings…</a:t>
            </a: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lvl="0"/>
            <a:r>
              <a:rPr lang="en-US" sz="1800" dirty="0"/>
              <a:t/>
            </a:r>
            <a:br>
              <a:rPr lang="en-US" sz="1800" dirty="0"/>
            </a:br>
            <a:r>
              <a:rPr lang="en-US" sz="1800" dirty="0"/>
              <a:t> This half term we will be…</a:t>
            </a:r>
            <a:br>
              <a:rPr lang="en-US" sz="1800" dirty="0"/>
            </a:br>
            <a:r>
              <a:rPr lang="en-US" sz="1800" dirty="0"/>
              <a:t/>
            </a:r>
            <a:br>
              <a:rPr lang="en-US" sz="1800" dirty="0"/>
            </a:br>
            <a:r>
              <a:rPr lang="en-US" sz="1800" dirty="0"/>
              <a:t>-comparing accounts of events from different sources </a:t>
            </a:r>
            <a:br>
              <a:rPr lang="en-US" sz="1800" dirty="0"/>
            </a:br>
            <a:r>
              <a:rPr lang="en-US" sz="1800" dirty="0"/>
              <a:t>-offering some reasons for different versions of events </a:t>
            </a:r>
            <a:br>
              <a:rPr lang="en-US" sz="1800" dirty="0"/>
            </a:br>
            <a:r>
              <a:rPr lang="en-US" sz="1800" dirty="0"/>
              <a:t>-understanding that some evidence is </a:t>
            </a:r>
            <a:r>
              <a:rPr lang="en-US" sz="1800" dirty="0" smtClean="0"/>
              <a:t>unreliable</a:t>
            </a:r>
            <a:r>
              <a:rPr lang="en-US" sz="1800" dirty="0"/>
              <a:t/>
            </a:r>
            <a:br>
              <a:rPr lang="en-US" sz="1800" dirty="0"/>
            </a:br>
            <a:r>
              <a:rPr lang="en-US" sz="1800" dirty="0"/>
              <a:t>-beginning to identify primary and secondary sources </a:t>
            </a:r>
            <a:br>
              <a:rPr lang="en-US" sz="1800" dirty="0"/>
            </a:br>
            <a:r>
              <a:rPr lang="en-US" sz="1800" dirty="0"/>
              <a:t>-using evidence to build up a picture of a past event </a:t>
            </a:r>
            <a:br>
              <a:rPr lang="en-US" sz="1800" dirty="0"/>
            </a:br>
            <a:r>
              <a:rPr lang="en-US" sz="1800" dirty="0"/>
              <a:t>-selecting relevant sections of information </a:t>
            </a:r>
            <a:br>
              <a:rPr lang="en-US" sz="1800" dirty="0"/>
            </a:br>
            <a:r>
              <a:rPr lang="en-US" sz="1800" dirty="0"/>
              <a:t>-using the internet for research</a:t>
            </a:r>
            <a:br>
              <a:rPr lang="en-US" sz="1800" dirty="0"/>
            </a:br>
            <a:r>
              <a:rPr lang="en-US" sz="1800" dirty="0"/>
              <a:t>-choosing reliable sources of evidence</a:t>
            </a:r>
            <a:endParaRPr sz="1800" dirty="0">
              <a:latin typeface="Calibri"/>
              <a:ea typeface="Calibri"/>
              <a:cs typeface="Calibri"/>
              <a:sym typeface="Calibri"/>
            </a:endParaRPr>
          </a:p>
        </p:txBody>
      </p:sp>
      <p:pic>
        <p:nvPicPr>
          <p:cNvPr id="6146" name="Picture 2" descr="Viking History - Visit Y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22" y="3900488"/>
            <a:ext cx="7755528" cy="16301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0" name="Picture 6" descr="400+ Ancient Celts ideas in 2020 | ancient celts, ancient, celt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7450" y="1090612"/>
            <a:ext cx="2247900" cy="28098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847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336"/>
        <p:cNvGrpSpPr/>
        <p:nvPr/>
      </p:nvGrpSpPr>
      <p:grpSpPr>
        <a:xfrm>
          <a:off x="0" y="0"/>
          <a:ext cx="0" cy="0"/>
          <a:chOff x="0" y="0"/>
          <a:chExt cx="0" cy="0"/>
        </a:xfrm>
      </p:grpSpPr>
      <p:sp>
        <p:nvSpPr>
          <p:cNvPr id="338" name="Google Shape;338;p50"/>
          <p:cNvSpPr txBox="1"/>
          <p:nvPr/>
        </p:nvSpPr>
        <p:spPr>
          <a:xfrm>
            <a:off x="5216770" y="57671"/>
            <a:ext cx="3718508" cy="1339329"/>
          </a:xfrm>
          <a:prstGeom prst="rect">
            <a:avLst/>
          </a:prstGeom>
          <a:solidFill>
            <a:schemeClr val="accent2">
              <a:lumMod val="40000"/>
              <a:lumOff val="6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400" b="1" dirty="0" smtClean="0">
                <a:solidFill>
                  <a:schemeClr val="dk1"/>
                </a:solidFill>
                <a:latin typeface="Calibri"/>
                <a:ea typeface="Calibri"/>
                <a:cs typeface="Calibri"/>
                <a:sym typeface="Calibri"/>
              </a:rPr>
              <a:t>Geography</a:t>
            </a:r>
            <a:endParaRPr lang="en-US" sz="2400" b="1"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2400" b="1" dirty="0" smtClean="0">
                <a:solidFill>
                  <a:schemeClr val="dk1"/>
                </a:solidFill>
                <a:latin typeface="Calibri"/>
                <a:ea typeface="Calibri"/>
                <a:cs typeface="Calibri"/>
                <a:sym typeface="Calibri"/>
              </a:rPr>
              <a:t>Celts, Anglo Saxons &amp; Vikings in the British Isles</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7" name="Rectangle 6"/>
          <p:cNvSpPr/>
          <p:nvPr/>
        </p:nvSpPr>
        <p:spPr>
          <a:xfrm>
            <a:off x="0" y="193096"/>
            <a:ext cx="5216770" cy="2339102"/>
          </a:xfrm>
          <a:prstGeom prst="rect">
            <a:avLst/>
          </a:prstGeom>
        </p:spPr>
        <p:txBody>
          <a:bodyPr wrap="square">
            <a:spAutoFit/>
          </a:bodyPr>
          <a:lstStyle/>
          <a:p>
            <a:r>
              <a:rPr lang="en-GB" sz="1800" b="1" kern="150" dirty="0">
                <a:latin typeface="+mn-lt"/>
                <a:ea typeface="Times New Roman" panose="02020603050405020304" pitchFamily="18" charset="0"/>
                <a:cs typeface="Calibri" panose="020F0502020204030204" pitchFamily="34" charset="0"/>
              </a:rPr>
              <a:t>Year </a:t>
            </a:r>
            <a:r>
              <a:rPr lang="en-GB" sz="1800" b="1" kern="150" dirty="0" smtClean="0">
                <a:latin typeface="+mn-lt"/>
                <a:ea typeface="Times New Roman" panose="02020603050405020304" pitchFamily="18" charset="0"/>
                <a:cs typeface="Calibri" panose="020F0502020204030204" pitchFamily="34" charset="0"/>
              </a:rPr>
              <a:t>5 Geography </a:t>
            </a:r>
            <a:r>
              <a:rPr lang="en-GB" sz="1800" b="1" kern="150" dirty="0">
                <a:latin typeface="+mn-lt"/>
                <a:ea typeface="Times New Roman" panose="02020603050405020304" pitchFamily="18" charset="0"/>
                <a:cs typeface="Calibri" panose="020F0502020204030204" pitchFamily="34" charset="0"/>
              </a:rPr>
              <a:t>Skills:</a:t>
            </a:r>
            <a:endParaRPr lang="en-GB" sz="1800" kern="150" dirty="0">
              <a:latin typeface="+mn-lt"/>
              <a:ea typeface="Times New Roman" panose="02020603050405020304" pitchFamily="18" charset="0"/>
              <a:cs typeface="Calibri" panose="020F0502020204030204" pitchFamily="34" charset="0"/>
            </a:endParaRPr>
          </a:p>
          <a:p>
            <a:pPr marL="171450" indent="-171450">
              <a:buFont typeface="Arial" panose="020B0604020202020204" pitchFamily="34" charset="0"/>
              <a:buChar char="•"/>
            </a:pPr>
            <a:r>
              <a:rPr lang="en-GB" sz="1600" dirty="0" smtClean="0"/>
              <a:t>We will be…</a:t>
            </a:r>
          </a:p>
          <a:p>
            <a:pPr marL="171450" indent="-171450">
              <a:buFont typeface="Arial" panose="020B0604020202020204" pitchFamily="34" charset="0"/>
              <a:buChar char="•"/>
            </a:pPr>
            <a:r>
              <a:rPr lang="en-GB" sz="1600" dirty="0" smtClean="0"/>
              <a:t>Comparing </a:t>
            </a:r>
            <a:r>
              <a:rPr lang="en-GB" sz="1600" dirty="0"/>
              <a:t>maps with aerial photographs. </a:t>
            </a:r>
            <a:endParaRPr lang="en-GB" sz="1600" dirty="0" smtClean="0"/>
          </a:p>
          <a:p>
            <a:pPr marL="171450" indent="-171450">
              <a:buFont typeface="Arial" panose="020B0604020202020204" pitchFamily="34" charset="0"/>
              <a:buChar char="•"/>
            </a:pPr>
            <a:r>
              <a:rPr lang="en-GB" sz="1600" dirty="0" smtClean="0"/>
              <a:t>Finding </a:t>
            </a:r>
            <a:r>
              <a:rPr lang="en-GB" sz="1600" dirty="0"/>
              <a:t>places on maps of different scales </a:t>
            </a:r>
            <a:endParaRPr lang="en-GB" sz="1600" dirty="0" smtClean="0"/>
          </a:p>
          <a:p>
            <a:pPr marL="171450" indent="-171450">
              <a:buFont typeface="Arial" panose="020B0604020202020204" pitchFamily="34" charset="0"/>
              <a:buChar char="•"/>
            </a:pPr>
            <a:r>
              <a:rPr lang="en-GB" sz="1600" dirty="0" smtClean="0"/>
              <a:t>Drawing </a:t>
            </a:r>
            <a:r>
              <a:rPr lang="en-GB" sz="1600" dirty="0"/>
              <a:t>a plan view map with some accuracy. </a:t>
            </a:r>
            <a:endParaRPr lang="en-GB" sz="1600" dirty="0" smtClean="0"/>
          </a:p>
          <a:p>
            <a:pPr marL="171450" indent="-171450">
              <a:buFont typeface="Arial" panose="020B0604020202020204" pitchFamily="34" charset="0"/>
              <a:buChar char="•"/>
            </a:pPr>
            <a:r>
              <a:rPr lang="en-GB" sz="1600" dirty="0" smtClean="0"/>
              <a:t>Analysing </a:t>
            </a:r>
            <a:r>
              <a:rPr lang="en-GB" sz="1600" dirty="0"/>
              <a:t>evidence and </a:t>
            </a:r>
            <a:r>
              <a:rPr lang="en-GB" sz="1600" dirty="0" smtClean="0"/>
              <a:t>drawing </a:t>
            </a:r>
            <a:r>
              <a:rPr lang="en-GB" sz="1600" dirty="0"/>
              <a:t>conclusions e.g. compare historical maps of varying scales e.g. temperature of various locations - influence on people/everyday life</a:t>
            </a:r>
            <a:endParaRPr lang="en-GB" sz="1600" kern="150" dirty="0">
              <a:latin typeface="Calibri" panose="020F0502020204030204" pitchFamily="34" charset="0"/>
              <a:ea typeface="Times New Roman" panose="02020603050405020304" pitchFamily="18" charset="0"/>
              <a:cs typeface="Calibri" panose="020F0502020204030204" pitchFamily="34" charset="0"/>
            </a:endParaRPr>
          </a:p>
        </p:txBody>
      </p:sp>
      <p:pic>
        <p:nvPicPr>
          <p:cNvPr id="2050" name="Picture 2" descr="Danelaw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770" y="1597655"/>
            <a:ext cx="3718508" cy="39052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Map | cartography | Britann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899" y="2532198"/>
            <a:ext cx="4673601" cy="29722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5564CCE-1745-402B-A0AE-92ECFA4CD2A0}"/>
              </a:ext>
            </a:extLst>
          </p:cNvPr>
          <p:cNvSpPr txBox="1"/>
          <p:nvPr/>
        </p:nvSpPr>
        <p:spPr>
          <a:xfrm>
            <a:off x="149370" y="945605"/>
            <a:ext cx="5565630" cy="3447098"/>
          </a:xfrm>
          <a:prstGeom prst="rect">
            <a:avLst/>
          </a:prstGeom>
          <a:noFill/>
        </p:spPr>
        <p:txBody>
          <a:bodyPr wrap="square" rtlCol="0">
            <a:spAutoFit/>
          </a:bodyPr>
          <a:lstStyle/>
          <a:p>
            <a:r>
              <a:rPr lang="en-US" b="1" dirty="0">
                <a:latin typeface="Comic Sans MS" panose="030F0702030302020204" pitchFamily="66" charset="0"/>
                <a:cs typeface="Calibri" panose="020F0502020204030204" pitchFamily="34" charset="0"/>
              </a:rPr>
              <a:t>Year </a:t>
            </a:r>
            <a:r>
              <a:rPr lang="en-US" b="1" dirty="0" smtClean="0">
                <a:latin typeface="Comic Sans MS" panose="030F0702030302020204" pitchFamily="66" charset="0"/>
                <a:cs typeface="Calibri" panose="020F0502020204030204" pitchFamily="34" charset="0"/>
              </a:rPr>
              <a:t>5 </a:t>
            </a:r>
            <a:r>
              <a:rPr lang="en-US" b="1" dirty="0">
                <a:latin typeface="Comic Sans MS" panose="030F0702030302020204" pitchFamily="66" charset="0"/>
                <a:cs typeface="Calibri" panose="020F0502020204030204" pitchFamily="34" charset="0"/>
              </a:rPr>
              <a:t>Skills:</a:t>
            </a:r>
          </a:p>
          <a:p>
            <a:endParaRPr lang="en-US" dirty="0">
              <a:latin typeface="Comic Sans MS" panose="030F0702030302020204" pitchFamily="66" charset="0"/>
              <a:cs typeface="Calibri" panose="020F0502020204030204" pitchFamily="34" charset="0"/>
            </a:endParaRPr>
          </a:p>
          <a:p>
            <a:r>
              <a:rPr lang="en-US" dirty="0">
                <a:latin typeface="Comic Sans MS" panose="030F0702030302020204" pitchFamily="66" charset="0"/>
              </a:rPr>
              <a:t>Children learn more about communicating information securely through an introduction to cryptography (the science of keeping communication and information secret). They investigate early methods of communicating over distances, learn about two early ciphers, and consider what makes a secure password.</a:t>
            </a:r>
          </a:p>
          <a:p>
            <a:endParaRPr lang="en-US" dirty="0">
              <a:latin typeface="Comic Sans MS" panose="030F0702030302020204" pitchFamily="66" charset="0"/>
            </a:endParaRPr>
          </a:p>
          <a:p>
            <a:r>
              <a:rPr lang="en-US" dirty="0">
                <a:latin typeface="Comic Sans MS" panose="030F0702030302020204" pitchFamily="66" charset="0"/>
              </a:rPr>
              <a:t>•Understand the need for private information to be encrypted </a:t>
            </a:r>
          </a:p>
          <a:p>
            <a:r>
              <a:rPr lang="en-US" dirty="0">
                <a:latin typeface="Comic Sans MS" panose="030F0702030302020204" pitchFamily="66" charset="0"/>
              </a:rPr>
              <a:t>•Encrypt and decrypt messages in simple ciphers </a:t>
            </a:r>
          </a:p>
          <a:p>
            <a:r>
              <a:rPr lang="en-US" dirty="0">
                <a:latin typeface="Comic Sans MS" panose="030F0702030302020204" pitchFamily="66" charset="0"/>
              </a:rPr>
              <a:t>•Appreciate the need to use complex passwords and to keep them secure </a:t>
            </a:r>
          </a:p>
          <a:p>
            <a:r>
              <a:rPr lang="en-US" dirty="0">
                <a:latin typeface="Comic Sans MS" panose="030F0702030302020204" pitchFamily="66" charset="0"/>
              </a:rPr>
              <a:t>•Have some understanding of how encryption works on the web</a:t>
            </a:r>
          </a:p>
          <a:p>
            <a:endParaRPr lang="en-US" sz="1200" dirty="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p>
            <a:pPr marL="285750" indent="-285750">
              <a:buFontTx/>
              <a:buChar char="-"/>
            </a:pPr>
            <a:endParaRPr lang="en-GB" sz="1200" dirty="0">
              <a:latin typeface="Calibri" panose="020F0502020204030204" pitchFamily="34" charset="0"/>
              <a:cs typeface="Calibri" panose="020F0502020204030204" pitchFamily="34" charset="0"/>
            </a:endParaRPr>
          </a:p>
        </p:txBody>
      </p:sp>
      <p:sp>
        <p:nvSpPr>
          <p:cNvPr id="12" name="Google Shape;325;p49">
            <a:extLst>
              <a:ext uri="{FF2B5EF4-FFF2-40B4-BE49-F238E27FC236}">
                <a16:creationId xmlns:a16="http://schemas.microsoft.com/office/drawing/2014/main" id="{ABF622A4-E6A6-49DC-BF13-300E60653E38}"/>
              </a:ext>
            </a:extLst>
          </p:cNvPr>
          <p:cNvSpPr txBox="1"/>
          <p:nvPr/>
        </p:nvSpPr>
        <p:spPr>
          <a:xfrm>
            <a:off x="149371" y="76675"/>
            <a:ext cx="5565629" cy="699501"/>
          </a:xfrm>
          <a:prstGeom prst="rect">
            <a:avLst/>
          </a:prstGeom>
          <a:solidFill>
            <a:schemeClr val="accent1">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000000"/>
                </a:solidFill>
                <a:latin typeface="Calibri"/>
                <a:ea typeface="Calibri"/>
                <a:cs typeface="Calibri"/>
                <a:sym typeface="Calibri"/>
              </a:rPr>
              <a:t>Computer Science – </a:t>
            </a:r>
            <a:r>
              <a:rPr lang="en-US" sz="2800" b="1" dirty="0" smtClean="0">
                <a:solidFill>
                  <a:srgbClr val="000000"/>
                </a:solidFill>
                <a:latin typeface="Calibri"/>
                <a:ea typeface="Calibri"/>
                <a:cs typeface="Calibri"/>
                <a:sym typeface="Calibri"/>
              </a:rPr>
              <a:t>Communication</a:t>
            </a:r>
            <a:endParaRPr lang="en-US" sz="2800" b="1" dirty="0">
              <a:latin typeface="Calibri"/>
              <a:ea typeface="Calibri"/>
              <a:cs typeface="Calibri"/>
              <a:sym typeface="Calibri"/>
            </a:endParaRPr>
          </a:p>
          <a:p>
            <a:pPr marL="0" lvl="0" indent="0" algn="ctr" rtl="0">
              <a:spcBef>
                <a:spcPts val="0"/>
              </a:spcBef>
              <a:spcAft>
                <a:spcPts val="0"/>
              </a:spcAft>
              <a:buNone/>
            </a:pPr>
            <a:endParaRPr sz="1800" b="1" dirty="0">
              <a:solidFill>
                <a:srgbClr val="000000"/>
              </a:solidFill>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15" name="Rectangle 3">
            <a:extLst>
              <a:ext uri="{FF2B5EF4-FFF2-40B4-BE49-F238E27FC236}">
                <a16:creationId xmlns:a16="http://schemas.microsoft.com/office/drawing/2014/main" id="{D197D9C6-380A-450C-9B10-792BFFE8822D}"/>
              </a:ext>
            </a:extLst>
          </p:cNvPr>
          <p:cNvSpPr>
            <a:spLocks noChangeArrowheads="1"/>
          </p:cNvSpPr>
          <p:nvPr/>
        </p:nvSpPr>
        <p:spPr bwMode="auto">
          <a:xfrm>
            <a:off x="-11485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6" name="Picture 15">
            <a:extLst>
              <a:ext uri="{FF2B5EF4-FFF2-40B4-BE49-F238E27FC236}">
                <a16:creationId xmlns:a16="http://schemas.microsoft.com/office/drawing/2014/main" id="{EE1C47C4-35A5-4D43-B4A0-BA4FC2D63146}"/>
              </a:ext>
            </a:extLst>
          </p:cNvPr>
          <p:cNvPicPr>
            <a:picLocks noChangeAspect="1"/>
          </p:cNvPicPr>
          <p:nvPr/>
        </p:nvPicPr>
        <p:blipFill>
          <a:blip r:embed="rId2"/>
          <a:stretch>
            <a:fillRect/>
          </a:stretch>
        </p:blipFill>
        <p:spPr>
          <a:xfrm>
            <a:off x="375244" y="4060709"/>
            <a:ext cx="1190625" cy="1390650"/>
          </a:xfrm>
          <a:prstGeom prst="rect">
            <a:avLst/>
          </a:prstGeom>
        </p:spPr>
      </p:pic>
      <p:pic>
        <p:nvPicPr>
          <p:cNvPr id="17" name="Picture 16">
            <a:extLst>
              <a:ext uri="{FF2B5EF4-FFF2-40B4-BE49-F238E27FC236}">
                <a16:creationId xmlns:a16="http://schemas.microsoft.com/office/drawing/2014/main" id="{F75D4FB3-B000-4C92-ADBC-713CAA2F0E67}"/>
              </a:ext>
            </a:extLst>
          </p:cNvPr>
          <p:cNvPicPr>
            <a:picLocks noChangeAspect="1"/>
          </p:cNvPicPr>
          <p:nvPr/>
        </p:nvPicPr>
        <p:blipFill>
          <a:blip r:embed="rId3"/>
          <a:stretch>
            <a:fillRect/>
          </a:stretch>
        </p:blipFill>
        <p:spPr>
          <a:xfrm>
            <a:off x="2095860" y="3862044"/>
            <a:ext cx="1171575" cy="1400175"/>
          </a:xfrm>
          <a:prstGeom prst="rect">
            <a:avLst/>
          </a:prstGeom>
        </p:spPr>
      </p:pic>
      <p:pic>
        <p:nvPicPr>
          <p:cNvPr id="18" name="Picture 17">
            <a:extLst>
              <a:ext uri="{FF2B5EF4-FFF2-40B4-BE49-F238E27FC236}">
                <a16:creationId xmlns:a16="http://schemas.microsoft.com/office/drawing/2014/main" id="{881E4B8A-7C8E-41A8-8B39-E89DDE941088}"/>
              </a:ext>
            </a:extLst>
          </p:cNvPr>
          <p:cNvPicPr>
            <a:picLocks noChangeAspect="1"/>
          </p:cNvPicPr>
          <p:nvPr/>
        </p:nvPicPr>
        <p:blipFill>
          <a:blip r:embed="rId4"/>
          <a:stretch>
            <a:fillRect/>
          </a:stretch>
        </p:blipFill>
        <p:spPr>
          <a:xfrm>
            <a:off x="3905638" y="4060709"/>
            <a:ext cx="1171575" cy="1390650"/>
          </a:xfrm>
          <a:prstGeom prst="rect">
            <a:avLst/>
          </a:prstGeom>
        </p:spPr>
      </p:pic>
      <p:pic>
        <p:nvPicPr>
          <p:cNvPr id="19" name="Picture 18">
            <a:extLst>
              <a:ext uri="{FF2B5EF4-FFF2-40B4-BE49-F238E27FC236}">
                <a16:creationId xmlns:a16="http://schemas.microsoft.com/office/drawing/2014/main" id="{E0BF3639-4E17-47BF-9C16-7808C6A53985}"/>
              </a:ext>
            </a:extLst>
          </p:cNvPr>
          <p:cNvPicPr>
            <a:picLocks noChangeAspect="1"/>
          </p:cNvPicPr>
          <p:nvPr/>
        </p:nvPicPr>
        <p:blipFill>
          <a:blip r:embed="rId5"/>
          <a:stretch>
            <a:fillRect/>
          </a:stretch>
        </p:blipFill>
        <p:spPr>
          <a:xfrm>
            <a:off x="5505806" y="3852175"/>
            <a:ext cx="1190625" cy="1390650"/>
          </a:xfrm>
          <a:prstGeom prst="rect">
            <a:avLst/>
          </a:prstGeom>
        </p:spPr>
      </p:pic>
      <p:pic>
        <p:nvPicPr>
          <p:cNvPr id="20" name="Picture 19">
            <a:extLst>
              <a:ext uri="{FF2B5EF4-FFF2-40B4-BE49-F238E27FC236}">
                <a16:creationId xmlns:a16="http://schemas.microsoft.com/office/drawing/2014/main" id="{45CFAEC9-574E-4A42-A8BD-01239702C84D}"/>
              </a:ext>
            </a:extLst>
          </p:cNvPr>
          <p:cNvPicPr>
            <a:picLocks noChangeAspect="1"/>
          </p:cNvPicPr>
          <p:nvPr/>
        </p:nvPicPr>
        <p:blipFill>
          <a:blip r:embed="rId6"/>
          <a:stretch>
            <a:fillRect/>
          </a:stretch>
        </p:blipFill>
        <p:spPr>
          <a:xfrm>
            <a:off x="7075702" y="4001648"/>
            <a:ext cx="1171575" cy="1390650"/>
          </a:xfrm>
          <a:prstGeom prst="rect">
            <a:avLst/>
          </a:prstGeom>
        </p:spPr>
      </p:pic>
      <p:pic>
        <p:nvPicPr>
          <p:cNvPr id="5122" name="Picture 2" descr="Cryptographic Implementations: Hardware vs. Software | Electronic Desig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908896" y="952886"/>
            <a:ext cx="3505186" cy="19687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661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17"/>
        <p:cNvGrpSpPr/>
        <p:nvPr/>
      </p:nvGrpSpPr>
      <p:grpSpPr>
        <a:xfrm>
          <a:off x="0" y="0"/>
          <a:ext cx="0" cy="0"/>
          <a:chOff x="0" y="0"/>
          <a:chExt cx="0" cy="0"/>
        </a:xfrm>
      </p:grpSpPr>
      <p:sp>
        <p:nvSpPr>
          <p:cNvPr id="218" name="Google Shape;218;p41"/>
          <p:cNvSpPr txBox="1"/>
          <p:nvPr/>
        </p:nvSpPr>
        <p:spPr>
          <a:xfrm>
            <a:off x="113002" y="100508"/>
            <a:ext cx="8924100" cy="544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800" b="1" dirty="0">
                <a:latin typeface="Calibri"/>
                <a:ea typeface="Calibri"/>
                <a:cs typeface="Calibri"/>
                <a:sym typeface="Calibri"/>
              </a:rPr>
              <a:t>Curriculum Intent Statement -</a:t>
            </a:r>
          </a:p>
          <a:p>
            <a:pPr marL="0" lvl="0" indent="0" algn="l" rtl="0">
              <a:spcBef>
                <a:spcPts val="0"/>
              </a:spcBef>
              <a:spcAft>
                <a:spcPts val="0"/>
              </a:spcAft>
              <a:buNone/>
            </a:pPr>
            <a:endParaRPr lang="en-GB" sz="1200" dirty="0">
              <a:latin typeface="Calibri"/>
              <a:ea typeface="Calibri"/>
              <a:cs typeface="Calibri"/>
              <a:sym typeface="Calibri"/>
            </a:endParaRPr>
          </a:p>
          <a:p>
            <a:pPr algn="just"/>
            <a:r>
              <a:rPr lang="en-GB" sz="1600" dirty="0">
                <a:latin typeface="Calibri" panose="020F0502020204030204" pitchFamily="34" charset="0"/>
                <a:cs typeface="Calibri" panose="020F0502020204030204" pitchFamily="34" charset="0"/>
              </a:rPr>
              <a:t>At St. Augustine's Catholic Primary School, we are passionate about children's learning. The Cognitive Load research theory and </a:t>
            </a:r>
            <a:r>
              <a:rPr lang="en-GB" sz="1600" dirty="0" err="1">
                <a:latin typeface="Calibri" panose="020F0502020204030204" pitchFamily="34" charset="0"/>
                <a:cs typeface="Calibri" panose="020F0502020204030204" pitchFamily="34" charset="0"/>
              </a:rPr>
              <a:t>Rosenshine’s</a:t>
            </a:r>
            <a:r>
              <a:rPr lang="en-GB" sz="1600" dirty="0">
                <a:latin typeface="Calibri" panose="020F0502020204030204" pitchFamily="34" charset="0"/>
                <a:cs typeface="Calibri" panose="020F0502020204030204" pitchFamily="34" charset="0"/>
              </a:rPr>
              <a:t> Principles of Instruction highlights that children learn through remembering and recalling and this theory is embedded this within the knowledge of our curriculum. </a:t>
            </a:r>
          </a:p>
          <a:p>
            <a:pPr algn="ctr"/>
            <a:r>
              <a:rPr lang="en-GB" sz="1600" dirty="0">
                <a:latin typeface="Calibri" panose="020F0502020204030204" pitchFamily="34" charset="0"/>
                <a:cs typeface="Calibri" panose="020F0502020204030204" pitchFamily="34" charset="0"/>
              </a:rPr>
              <a:t> </a:t>
            </a:r>
          </a:p>
          <a:p>
            <a:pPr algn="ctr"/>
            <a:r>
              <a:rPr lang="en-GB" sz="1600" b="1" dirty="0">
                <a:latin typeface="Calibri" panose="020F0502020204030204" pitchFamily="34" charset="0"/>
                <a:cs typeface="Calibri" panose="020F0502020204030204" pitchFamily="34" charset="0"/>
              </a:rPr>
              <a:t>‘Learning is Remembering and Recalling...’</a:t>
            </a:r>
            <a:endParaRPr lang="en-GB" sz="1600" dirty="0">
              <a:latin typeface="Calibri" panose="020F0502020204030204" pitchFamily="34" charset="0"/>
              <a:cs typeface="Calibri" panose="020F0502020204030204" pitchFamily="34" charset="0"/>
            </a:endParaRPr>
          </a:p>
          <a:p>
            <a:pPr algn="ctr"/>
            <a:r>
              <a:rPr lang="en-GB" sz="1600" dirty="0">
                <a:latin typeface="Calibri" panose="020F0502020204030204" pitchFamily="34" charset="0"/>
                <a:cs typeface="Calibri" panose="020F0502020204030204" pitchFamily="34" charset="0"/>
              </a:rPr>
              <a:t> </a:t>
            </a:r>
          </a:p>
          <a:p>
            <a:pPr algn="just"/>
            <a:r>
              <a:rPr lang="en-GB" sz="1600" dirty="0">
                <a:latin typeface="Calibri" panose="020F0502020204030204" pitchFamily="34" charset="0"/>
                <a:cs typeface="Calibri" panose="020F0502020204030204" pitchFamily="34" charset="0"/>
              </a:rPr>
              <a:t>Our curriculum is planned and sequenced around the specific vision of the National Curriculum, our Curriculum Drivers, the </a:t>
            </a:r>
            <a:r>
              <a:rPr lang="en-GB" sz="1600" dirty="0" err="1">
                <a:latin typeface="Calibri" panose="020F0502020204030204" pitchFamily="34" charset="0"/>
                <a:cs typeface="Calibri" panose="020F0502020204030204" pitchFamily="34" charset="0"/>
              </a:rPr>
              <a:t>Laudato</a:t>
            </a:r>
            <a:r>
              <a:rPr lang="en-GB" sz="1600" dirty="0">
                <a:latin typeface="Calibri" panose="020F0502020204030204" pitchFamily="34" charset="0"/>
                <a:cs typeface="Calibri" panose="020F0502020204030204" pitchFamily="34" charset="0"/>
              </a:rPr>
              <a:t> Si and the Gospel Values. This is based upon our School Catholic Mission that we have a moral purpose for our pupils to flourish in a safe, happy and stimulating environment, and leave us with the knowledge and skills, personal qualities and aspirations, to make the world a better place, inspired by the Gospel.  We believe that this core belief underpins everything we do here at St. Augustine's.</a:t>
            </a:r>
          </a:p>
          <a:p>
            <a:pPr algn="ctr"/>
            <a:r>
              <a:rPr lang="en-GB" sz="1600" dirty="0">
                <a:latin typeface="Calibri" panose="020F0502020204030204" pitchFamily="34" charset="0"/>
                <a:cs typeface="Calibri" panose="020F0502020204030204" pitchFamily="34" charset="0"/>
              </a:rPr>
              <a:t> </a:t>
            </a:r>
          </a:p>
          <a:p>
            <a:pPr algn="just"/>
            <a:r>
              <a:rPr lang="en-GB" sz="1600" dirty="0">
                <a:latin typeface="Calibri" panose="020F0502020204030204" pitchFamily="34" charset="0"/>
                <a:cs typeface="Calibri" panose="020F0502020204030204" pitchFamily="34" charset="0"/>
              </a:rPr>
              <a:t>St. Augustine’s curriculum will provide inspiring and relevant learning opportunities for our children to develop the knowledge and skills that can be fluently applied across all subject areas. It will ensure that all children's individual needs and experiences are developed through local, national and global contexts.</a:t>
            </a:r>
          </a:p>
          <a:p>
            <a:pPr algn="ctr"/>
            <a:r>
              <a:rPr lang="en-GB" sz="1600" dirty="0">
                <a:latin typeface="Calibri" panose="020F0502020204030204" pitchFamily="34" charset="0"/>
                <a:cs typeface="Calibri" panose="020F0502020204030204" pitchFamily="34" charset="0"/>
              </a:rPr>
              <a:t> </a:t>
            </a:r>
          </a:p>
          <a:p>
            <a:pPr algn="just"/>
            <a:r>
              <a:rPr lang="en-GB" sz="1600" dirty="0">
                <a:latin typeface="Calibri" panose="020F0502020204030204" pitchFamily="34" charset="0"/>
                <a:cs typeface="Calibri" panose="020F0502020204030204" pitchFamily="34" charset="0"/>
              </a:rPr>
              <a:t>In order for children to relate to their learning, topic areas will be carefully planned and supported through external visitors talking about their experiences, or class trips to supplement the children's learning.</a:t>
            </a:r>
          </a:p>
          <a:p>
            <a:pPr marL="0" lvl="0" indent="0" algn="l" rtl="0">
              <a:spcBef>
                <a:spcPts val="0"/>
              </a:spcBef>
              <a:spcAft>
                <a:spcPts val="0"/>
              </a:spcAft>
              <a:buNone/>
            </a:pPr>
            <a:endParaRPr lang="en-GB" sz="1600" dirty="0">
              <a:latin typeface="Calibri"/>
              <a:ea typeface="Calibri"/>
              <a:cs typeface="Calibri"/>
              <a:sym typeface="Calibri"/>
            </a:endParaRPr>
          </a:p>
          <a:p>
            <a:pPr marL="0" lvl="0" indent="0" algn="l" rtl="0">
              <a:spcBef>
                <a:spcPts val="0"/>
              </a:spcBef>
              <a:spcAft>
                <a:spcPts val="0"/>
              </a:spcAft>
              <a:buNone/>
            </a:pPr>
            <a:endParaRPr lang="en-GB" sz="1600" dirty="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359"/>
        <p:cNvGrpSpPr/>
        <p:nvPr/>
      </p:nvGrpSpPr>
      <p:grpSpPr>
        <a:xfrm>
          <a:off x="0" y="0"/>
          <a:ext cx="0" cy="0"/>
          <a:chOff x="0" y="0"/>
          <a:chExt cx="0" cy="0"/>
        </a:xfrm>
      </p:grpSpPr>
      <p:sp>
        <p:nvSpPr>
          <p:cNvPr id="360" name="Google Shape;360;p52"/>
          <p:cNvSpPr txBox="1"/>
          <p:nvPr/>
        </p:nvSpPr>
        <p:spPr>
          <a:xfrm>
            <a:off x="107624" y="106142"/>
            <a:ext cx="4630548" cy="590100"/>
          </a:xfrm>
          <a:prstGeom prst="rect">
            <a:avLst/>
          </a:prstGeom>
          <a:solidFill>
            <a:schemeClr val="accent6">
              <a:lumMod val="40000"/>
              <a:lumOff val="6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solidFill>
                  <a:schemeClr val="dk1"/>
                </a:solidFill>
                <a:latin typeface="Calibri"/>
                <a:ea typeface="Calibri"/>
                <a:cs typeface="Calibri"/>
                <a:sym typeface="Calibri"/>
              </a:rPr>
              <a:t>Art</a:t>
            </a:r>
            <a:endParaRPr sz="32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r>
              <a:rPr lang="en-GB" sz="1200" b="1" dirty="0">
                <a:latin typeface="Calibri" panose="020F0502020204030204" pitchFamily="34" charset="0"/>
                <a:cs typeface="Calibri" panose="020F0502020204030204" pitchFamily="34" charset="0"/>
              </a:rPr>
              <a:t>Year </a:t>
            </a:r>
            <a:r>
              <a:rPr lang="en-GB" sz="1200" b="1" dirty="0" smtClean="0">
                <a:latin typeface="Calibri" panose="020F0502020204030204" pitchFamily="34" charset="0"/>
                <a:cs typeface="Calibri" panose="020F0502020204030204" pitchFamily="34" charset="0"/>
              </a:rPr>
              <a:t>5 </a:t>
            </a:r>
            <a:r>
              <a:rPr lang="en-GB" sz="1200" b="1" dirty="0">
                <a:latin typeface="Calibri" panose="020F0502020204030204" pitchFamily="34" charset="0"/>
                <a:cs typeface="Calibri" panose="020F0502020204030204" pitchFamily="34" charset="0"/>
              </a:rPr>
              <a:t>Skills</a:t>
            </a:r>
          </a:p>
          <a:p>
            <a:pPr marL="285750" indent="-285750" fontAlgn="base">
              <a:buFont typeface="Arial" panose="020B0604020202020204" pitchFamily="34" charset="0"/>
              <a:buChar char="•"/>
            </a:pPr>
            <a:r>
              <a:rPr lang="en-GB" dirty="0"/>
              <a:t>to generate ideas through brainstorming and identify a purpose for their product </a:t>
            </a:r>
          </a:p>
          <a:p>
            <a:pPr marL="285750" indent="-285750" fontAlgn="base">
              <a:buFont typeface="Arial" panose="020B0604020202020204" pitchFamily="34" charset="0"/>
              <a:buChar char="•"/>
            </a:pPr>
            <a:r>
              <a:rPr lang="en-GB" dirty="0"/>
              <a:t>to draw up a specification for their design  </a:t>
            </a:r>
          </a:p>
          <a:p>
            <a:pPr marL="285750" indent="-285750" fontAlgn="base">
              <a:buFont typeface="Arial" panose="020B0604020202020204" pitchFamily="34" charset="0"/>
              <a:buChar char="•"/>
            </a:pPr>
            <a:r>
              <a:rPr lang="en-GB" dirty="0"/>
              <a:t>to develop a clear idea of what has to be done, planning how to use materials, equipment and processes, and suggesting alternative methods of making if the first attempts fail </a:t>
            </a:r>
          </a:p>
          <a:p>
            <a:pPr marL="285750" indent="-285750" fontAlgn="base">
              <a:buFont typeface="Arial" panose="020B0604020202020204" pitchFamily="34" charset="0"/>
              <a:buChar char="•"/>
            </a:pPr>
            <a:r>
              <a:rPr lang="en-GB" dirty="0"/>
              <a:t>to select appropriate materials, tools and techniques </a:t>
            </a:r>
          </a:p>
          <a:p>
            <a:pPr marL="285750" indent="-285750" fontAlgn="base">
              <a:buFont typeface="Arial" panose="020B0604020202020204" pitchFamily="34" charset="0"/>
              <a:buChar char="•"/>
            </a:pPr>
            <a:r>
              <a:rPr lang="en-GB" dirty="0"/>
              <a:t>to measure and mark out accurately </a:t>
            </a:r>
          </a:p>
          <a:p>
            <a:pPr marL="285750" indent="-285750" fontAlgn="base">
              <a:buFont typeface="Arial" panose="020B0604020202020204" pitchFamily="34" charset="0"/>
              <a:buChar char="•"/>
            </a:pPr>
            <a:r>
              <a:rPr lang="en-GB" dirty="0"/>
              <a:t>to use skills in using different tools and equipment safely and accurately </a:t>
            </a:r>
          </a:p>
        </p:txBody>
      </p:sp>
      <p:sp>
        <p:nvSpPr>
          <p:cNvPr id="10" name="Google Shape;360;p52"/>
          <p:cNvSpPr txBox="1"/>
          <p:nvPr/>
        </p:nvSpPr>
        <p:spPr>
          <a:xfrm>
            <a:off x="5122986" y="485734"/>
            <a:ext cx="3868614" cy="552531"/>
          </a:xfrm>
          <a:prstGeom prst="rect">
            <a:avLst/>
          </a:prstGeom>
          <a:solidFill>
            <a:schemeClr val="accent5">
              <a:lumMod val="40000"/>
              <a:lumOff val="6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solidFill>
                  <a:schemeClr val="dk1"/>
                </a:solidFill>
                <a:latin typeface="Calibri"/>
                <a:ea typeface="Calibri"/>
                <a:cs typeface="Calibri"/>
                <a:sym typeface="Calibri"/>
              </a:rPr>
              <a:t>Music</a:t>
            </a:r>
            <a:endParaRPr sz="3200" b="1" dirty="0">
              <a:solidFill>
                <a:schemeClr val="dk1"/>
              </a:solidFill>
              <a:latin typeface="Calibri"/>
              <a:ea typeface="Calibri"/>
              <a:cs typeface="Calibri"/>
              <a:sym typeface="Calibri"/>
            </a:endParaRP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4" name="Rectangle 3"/>
          <p:cNvSpPr/>
          <p:nvPr/>
        </p:nvSpPr>
        <p:spPr>
          <a:xfrm>
            <a:off x="141424" y="3522963"/>
            <a:ext cx="2716926" cy="2031325"/>
          </a:xfrm>
          <a:prstGeom prst="rect">
            <a:avLst/>
          </a:prstGeom>
        </p:spPr>
        <p:txBody>
          <a:bodyPr wrap="square">
            <a:spAutoFit/>
          </a:bodyPr>
          <a:lstStyle/>
          <a:p>
            <a:r>
              <a:rPr lang="en-US" b="1" dirty="0">
                <a:solidFill>
                  <a:srgbClr val="333333"/>
                </a:solidFill>
                <a:latin typeface="Calibri" panose="020F0502020204030204" pitchFamily="34" charset="0"/>
                <a:cs typeface="Calibri" panose="020F0502020204030204" pitchFamily="34" charset="0"/>
              </a:rPr>
              <a:t>Key Vocabulary :</a:t>
            </a:r>
          </a:p>
          <a:p>
            <a:r>
              <a:rPr lang="en-US" dirty="0" smtClean="0">
                <a:solidFill>
                  <a:srgbClr val="333333"/>
                </a:solidFill>
                <a:latin typeface="Calibri" panose="020F0502020204030204" pitchFamily="34" charset="0"/>
                <a:cs typeface="Calibri" panose="020F0502020204030204" pitchFamily="34" charset="0"/>
              </a:rPr>
              <a:t>Process</a:t>
            </a:r>
          </a:p>
          <a:p>
            <a:r>
              <a:rPr lang="en-US" dirty="0" smtClean="0">
                <a:solidFill>
                  <a:srgbClr val="333333"/>
                </a:solidFill>
                <a:latin typeface="Calibri" panose="020F0502020204030204" pitchFamily="34" charset="0"/>
                <a:cs typeface="Calibri" panose="020F0502020204030204" pitchFamily="34" charset="0"/>
              </a:rPr>
              <a:t>Purpose</a:t>
            </a:r>
          </a:p>
          <a:p>
            <a:r>
              <a:rPr lang="en-US" dirty="0" smtClean="0">
                <a:solidFill>
                  <a:srgbClr val="333333"/>
                </a:solidFill>
                <a:latin typeface="Calibri" panose="020F0502020204030204" pitchFamily="34" charset="0"/>
                <a:cs typeface="Calibri" panose="020F0502020204030204" pitchFamily="34" charset="0"/>
              </a:rPr>
              <a:t>Product</a:t>
            </a:r>
          </a:p>
          <a:p>
            <a:r>
              <a:rPr lang="en-US" dirty="0" smtClean="0">
                <a:solidFill>
                  <a:srgbClr val="333333"/>
                </a:solidFill>
                <a:latin typeface="Calibri" panose="020F0502020204030204" pitchFamily="34" charset="0"/>
                <a:cs typeface="Calibri" panose="020F0502020204030204" pitchFamily="34" charset="0"/>
              </a:rPr>
              <a:t>Material</a:t>
            </a:r>
          </a:p>
          <a:p>
            <a:r>
              <a:rPr lang="en-US" dirty="0" smtClean="0">
                <a:solidFill>
                  <a:srgbClr val="333333"/>
                </a:solidFill>
                <a:latin typeface="Calibri" panose="020F0502020204030204" pitchFamily="34" charset="0"/>
                <a:cs typeface="Calibri" panose="020F0502020204030204" pitchFamily="34" charset="0"/>
              </a:rPr>
              <a:t>Tool</a:t>
            </a:r>
          </a:p>
          <a:p>
            <a:r>
              <a:rPr lang="en-US" dirty="0" smtClean="0">
                <a:solidFill>
                  <a:srgbClr val="333333"/>
                </a:solidFill>
                <a:latin typeface="Calibri" panose="020F0502020204030204" pitchFamily="34" charset="0"/>
                <a:cs typeface="Calibri" panose="020F0502020204030204" pitchFamily="34" charset="0"/>
              </a:rPr>
              <a:t>Technique</a:t>
            </a:r>
          </a:p>
          <a:p>
            <a:r>
              <a:rPr lang="en-US" dirty="0" smtClean="0">
                <a:solidFill>
                  <a:srgbClr val="333333"/>
                </a:solidFill>
                <a:latin typeface="Calibri" panose="020F0502020204030204" pitchFamily="34" charset="0"/>
                <a:cs typeface="Calibri" panose="020F0502020204030204" pitchFamily="34" charset="0"/>
              </a:rPr>
              <a:t>Accurately</a:t>
            </a:r>
          </a:p>
          <a:p>
            <a:r>
              <a:rPr lang="en-US" dirty="0" smtClean="0">
                <a:solidFill>
                  <a:srgbClr val="333333"/>
                </a:solidFill>
                <a:latin typeface="Calibri" panose="020F0502020204030204" pitchFamily="34" charset="0"/>
                <a:cs typeface="Calibri" panose="020F0502020204030204" pitchFamily="34" charset="0"/>
              </a:rPr>
              <a:t>Safely</a:t>
            </a:r>
            <a:endParaRPr lang="en-US" dirty="0">
              <a:solidFill>
                <a:srgbClr val="333333"/>
              </a:solidFill>
              <a:latin typeface="Calibri" panose="020F0502020204030204" pitchFamily="34" charset="0"/>
              <a:cs typeface="Calibri" panose="020F0502020204030204" pitchFamily="34" charset="0"/>
            </a:endParaRPr>
          </a:p>
        </p:txBody>
      </p:sp>
      <p:sp>
        <p:nvSpPr>
          <p:cNvPr id="14" name="TextBox 13"/>
          <p:cNvSpPr txBox="1"/>
          <p:nvPr/>
        </p:nvSpPr>
        <p:spPr>
          <a:xfrm>
            <a:off x="4964723" y="1151214"/>
            <a:ext cx="4185139" cy="1200329"/>
          </a:xfrm>
          <a:prstGeom prst="rect">
            <a:avLst/>
          </a:prstGeom>
          <a:noFill/>
        </p:spPr>
        <p:txBody>
          <a:bodyPr wrap="square" rtlCol="0">
            <a:spAutoFit/>
          </a:bodyPr>
          <a:lstStyle/>
          <a:p>
            <a:r>
              <a:rPr lang="en-GB" sz="1200" b="1" dirty="0">
                <a:latin typeface="Calibri" panose="020F0502020204030204" pitchFamily="34" charset="0"/>
                <a:cs typeface="Calibri" panose="020F0502020204030204" pitchFamily="34" charset="0"/>
              </a:rPr>
              <a:t>Year </a:t>
            </a:r>
            <a:r>
              <a:rPr lang="en-GB" sz="1200" b="1" dirty="0" smtClean="0">
                <a:latin typeface="Calibri" panose="020F0502020204030204" pitchFamily="34" charset="0"/>
                <a:cs typeface="Calibri" panose="020F0502020204030204" pitchFamily="34" charset="0"/>
              </a:rPr>
              <a:t>5 </a:t>
            </a:r>
            <a:r>
              <a:rPr lang="en-GB" sz="1200" b="1" dirty="0">
                <a:latin typeface="Calibri" panose="020F0502020204030204" pitchFamily="34" charset="0"/>
                <a:cs typeface="Calibri" panose="020F0502020204030204" pitchFamily="34" charset="0"/>
              </a:rPr>
              <a:t>Skills</a:t>
            </a:r>
            <a:endParaRPr lang="en-GB" sz="1200" dirty="0">
              <a:latin typeface="Calibri" panose="020F0502020204030204" pitchFamily="34" charset="0"/>
              <a:cs typeface="Calibri" panose="020F0502020204030204" pitchFamily="34" charset="0"/>
            </a:endParaRPr>
          </a:p>
          <a:p>
            <a:r>
              <a:rPr lang="en-US" sz="1200" dirty="0"/>
              <a:t>• Listening to music with focus and </a:t>
            </a:r>
            <a:r>
              <a:rPr lang="en-US" sz="1200" dirty="0" err="1"/>
              <a:t>analysing</a:t>
            </a:r>
            <a:r>
              <a:rPr lang="en-US" sz="1200" dirty="0"/>
              <a:t> using musical vocabulary </a:t>
            </a:r>
            <a:endParaRPr lang="en-US" sz="1200" dirty="0" smtClean="0"/>
          </a:p>
          <a:p>
            <a:r>
              <a:rPr lang="en-US" sz="1200" dirty="0" smtClean="0"/>
              <a:t>• </a:t>
            </a:r>
            <a:r>
              <a:rPr lang="en-US" sz="1200" dirty="0"/>
              <a:t>Relating sound sequences to images </a:t>
            </a:r>
            <a:endParaRPr lang="en-US" sz="1200" dirty="0" smtClean="0"/>
          </a:p>
          <a:p>
            <a:r>
              <a:rPr lang="en-US" sz="1200" dirty="0" smtClean="0"/>
              <a:t>• </a:t>
            </a:r>
            <a:r>
              <a:rPr lang="en-US" sz="1200" dirty="0"/>
              <a:t>Interpreting images to create descriptive sound sequences</a:t>
            </a:r>
            <a:endParaRPr lang="en-GB" sz="1200" dirty="0">
              <a:latin typeface="Calibri" panose="020F0502020204030204" pitchFamily="34" charset="0"/>
              <a:cs typeface="Calibri" panose="020F0502020204030204" pitchFamily="34" charset="0"/>
            </a:endParaRPr>
          </a:p>
        </p:txBody>
      </p:sp>
      <p:pic>
        <p:nvPicPr>
          <p:cNvPr id="17" name="Picture 16"/>
          <p:cNvPicPr>
            <a:picLocks noChangeAspect="1"/>
          </p:cNvPicPr>
          <p:nvPr/>
        </p:nvPicPr>
        <p:blipFill>
          <a:blip r:embed="rId3"/>
          <a:stretch>
            <a:fillRect/>
          </a:stretch>
        </p:blipFill>
        <p:spPr>
          <a:xfrm>
            <a:off x="6460543" y="4400126"/>
            <a:ext cx="1654798" cy="861764"/>
          </a:xfrm>
          <a:prstGeom prst="rect">
            <a:avLst/>
          </a:prstGeom>
        </p:spPr>
      </p:pic>
      <p:sp>
        <p:nvSpPr>
          <p:cNvPr id="18" name="Rectangle 17"/>
          <p:cNvSpPr/>
          <p:nvPr/>
        </p:nvSpPr>
        <p:spPr>
          <a:xfrm>
            <a:off x="4964723" y="4246227"/>
            <a:ext cx="2847493" cy="1354217"/>
          </a:xfrm>
          <a:prstGeom prst="rect">
            <a:avLst/>
          </a:prstGeom>
        </p:spPr>
        <p:txBody>
          <a:bodyPr wrap="square">
            <a:spAutoFit/>
          </a:bodyPr>
          <a:lstStyle/>
          <a:p>
            <a:r>
              <a:rPr lang="en-US" b="1" dirty="0">
                <a:latin typeface="Calibri" panose="020F0502020204030204" pitchFamily="34" charset="0"/>
                <a:cs typeface="Calibri" panose="020F0502020204030204" pitchFamily="34" charset="0"/>
              </a:rPr>
              <a:t>Key Vocabulary </a:t>
            </a:r>
            <a:endParaRPr lang="en-GB" b="1" dirty="0">
              <a:latin typeface="Calibri" panose="020F0502020204030204" pitchFamily="34" charset="0"/>
              <a:cs typeface="Calibri" panose="020F0502020204030204" pitchFamily="34" charset="0"/>
            </a:endParaRPr>
          </a:p>
          <a:p>
            <a:pPr marL="171450" indent="-171450">
              <a:buFontTx/>
              <a:buChar char="-"/>
            </a:pPr>
            <a:r>
              <a:rPr lang="en-GB" dirty="0" smtClean="0">
                <a:latin typeface="Calibri" panose="020F0502020204030204" pitchFamily="34" charset="0"/>
                <a:cs typeface="Calibri" panose="020F0502020204030204" pitchFamily="34" charset="0"/>
              </a:rPr>
              <a:t>Arrangement</a:t>
            </a:r>
          </a:p>
          <a:p>
            <a:pPr marL="171450" indent="-171450">
              <a:buFontTx/>
              <a:buChar char="-"/>
            </a:pPr>
            <a:r>
              <a:rPr lang="en-US" dirty="0" err="1" smtClean="0">
                <a:latin typeface="Calibri" panose="020F0502020204030204" pitchFamily="34" charset="0"/>
                <a:cs typeface="Calibri" panose="020F0502020204030204" pitchFamily="34" charset="0"/>
              </a:rPr>
              <a:t>Metre</a:t>
            </a:r>
            <a:endParaRPr lang="en-US" dirty="0" smtClean="0">
              <a:latin typeface="Calibri" panose="020F0502020204030204" pitchFamily="34" charset="0"/>
              <a:cs typeface="Calibri" panose="020F0502020204030204" pitchFamily="34" charset="0"/>
            </a:endParaRPr>
          </a:p>
          <a:p>
            <a:pPr marL="171450" indent="-171450">
              <a:buFontTx/>
              <a:buChar char="-"/>
            </a:pPr>
            <a:r>
              <a:rPr lang="en-US" dirty="0" smtClean="0">
                <a:latin typeface="Calibri" panose="020F0502020204030204" pitchFamily="34" charset="0"/>
                <a:cs typeface="Calibri" panose="020F0502020204030204" pitchFamily="34" charset="0"/>
              </a:rPr>
              <a:t>Lyric</a:t>
            </a:r>
          </a:p>
          <a:p>
            <a:pPr marL="171450" indent="-171450">
              <a:buFontTx/>
              <a:buChar char="-"/>
            </a:pPr>
            <a:r>
              <a:rPr lang="en-US" dirty="0" smtClean="0">
                <a:latin typeface="Calibri" panose="020F0502020204030204" pitchFamily="34" charset="0"/>
                <a:cs typeface="Calibri" panose="020F0502020204030204" pitchFamily="34" charset="0"/>
              </a:rPr>
              <a:t>Conducting</a:t>
            </a:r>
          </a:p>
          <a:p>
            <a:pPr marL="171450" indent="-171450">
              <a:buFontTx/>
              <a:buChar char="-"/>
            </a:pPr>
            <a:endParaRPr lang="en-GB" sz="1200" dirty="0">
              <a:latin typeface="Calibri" panose="020F0502020204030204" pitchFamily="34" charset="0"/>
              <a:cs typeface="Calibri" panose="020F0502020204030204" pitchFamily="34" charset="0"/>
            </a:endParaRPr>
          </a:p>
        </p:txBody>
      </p:sp>
      <p:pic>
        <p:nvPicPr>
          <p:cNvPr id="4100" name="Picture 4" descr="Anglo-Saxon Art: Splendor in the Dark | Patricia Bracewe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7821" y="3716539"/>
            <a:ext cx="2019542" cy="18499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rot="1593398">
            <a:off x="4608785" y="3209022"/>
            <a:ext cx="4256218" cy="425622"/>
          </a:xfrm>
          <a:prstGeom prst="rect">
            <a:avLst/>
          </a:prstGeom>
        </p:spPr>
      </p:pic>
      <p:sp>
        <p:nvSpPr>
          <p:cNvPr id="5" name="TextBox 4"/>
          <p:cNvSpPr txBox="1"/>
          <p:nvPr/>
        </p:nvSpPr>
        <p:spPr>
          <a:xfrm>
            <a:off x="5943971" y="2280035"/>
            <a:ext cx="3145413" cy="646331"/>
          </a:xfrm>
          <a:prstGeom prst="rect">
            <a:avLst/>
          </a:prstGeom>
          <a:noFill/>
        </p:spPr>
        <p:txBody>
          <a:bodyPr wrap="none" rtlCol="0">
            <a:spAutoFit/>
          </a:bodyPr>
          <a:lstStyle/>
          <a:p>
            <a:r>
              <a:rPr lang="en-US" sz="1200" dirty="0"/>
              <a:t>• </a:t>
            </a:r>
            <a:r>
              <a:rPr lang="en-US" sz="1200" dirty="0" smtClean="0"/>
              <a:t>Understanding </a:t>
            </a:r>
            <a:r>
              <a:rPr lang="en-US" sz="1200" dirty="0" err="1"/>
              <a:t>metre</a:t>
            </a:r>
            <a:r>
              <a:rPr lang="en-US" sz="1200" dirty="0"/>
              <a:t> through singing and </a:t>
            </a:r>
            <a:endParaRPr lang="en-US" sz="1200" dirty="0" smtClean="0"/>
          </a:p>
          <a:p>
            <a:r>
              <a:rPr lang="en-US" sz="1200" dirty="0" smtClean="0"/>
              <a:t>playing </a:t>
            </a:r>
            <a:r>
              <a:rPr lang="en-US" sz="1200" dirty="0"/>
              <a:t>instruments </a:t>
            </a:r>
            <a:endParaRPr lang="en-US" sz="1200" dirty="0" smtClean="0"/>
          </a:p>
          <a:p>
            <a:r>
              <a:rPr lang="en-US" sz="1200" dirty="0" smtClean="0"/>
              <a:t>• Conducting </a:t>
            </a:r>
            <a:r>
              <a:rPr lang="en-US" sz="1200" dirty="0"/>
              <a:t>a </a:t>
            </a:r>
            <a:r>
              <a:rPr lang="en-US" sz="1200" dirty="0" err="1"/>
              <a:t>metre</a:t>
            </a:r>
            <a:r>
              <a:rPr lang="en-US" sz="1200" dirty="0"/>
              <a:t> of four</a:t>
            </a:r>
            <a:endParaRPr lang="en-GB"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372"/>
        <p:cNvGrpSpPr/>
        <p:nvPr/>
      </p:nvGrpSpPr>
      <p:grpSpPr>
        <a:xfrm>
          <a:off x="0" y="0"/>
          <a:ext cx="0" cy="0"/>
          <a:chOff x="0" y="0"/>
          <a:chExt cx="0" cy="0"/>
        </a:xfrm>
      </p:grpSpPr>
      <p:sp>
        <p:nvSpPr>
          <p:cNvPr id="373" name="Google Shape;373;p53"/>
          <p:cNvSpPr txBox="1"/>
          <p:nvPr/>
        </p:nvSpPr>
        <p:spPr>
          <a:xfrm>
            <a:off x="105575" y="171900"/>
            <a:ext cx="5439000" cy="459600"/>
          </a:xfrm>
          <a:prstGeom prst="rect">
            <a:avLst/>
          </a:prstGeom>
          <a:solidFill>
            <a:schemeClr val="accent5">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dk1"/>
                </a:solidFill>
                <a:latin typeface="Calibri"/>
                <a:ea typeface="Calibri"/>
                <a:cs typeface="Calibri"/>
                <a:sym typeface="Calibri"/>
              </a:rPr>
              <a:t>PSHE</a:t>
            </a:r>
            <a:endParaRPr sz="16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375" name="Google Shape;375;p53"/>
          <p:cNvSpPr txBox="1"/>
          <p:nvPr/>
        </p:nvSpPr>
        <p:spPr>
          <a:xfrm>
            <a:off x="5705298" y="601473"/>
            <a:ext cx="3336000" cy="459600"/>
          </a:xfrm>
          <a:prstGeom prst="rect">
            <a:avLst/>
          </a:prstGeom>
          <a:solidFill>
            <a:schemeClr val="accent6">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dirty="0">
                <a:solidFill>
                  <a:schemeClr val="dk1"/>
                </a:solidFill>
                <a:latin typeface="Calibri"/>
                <a:ea typeface="Calibri"/>
                <a:cs typeface="Calibri"/>
                <a:sym typeface="Calibri"/>
              </a:rPr>
              <a:t>PE</a:t>
            </a:r>
            <a:endParaRPr sz="1200" b="1" dirty="0">
              <a:solidFill>
                <a:schemeClr val="dk1"/>
              </a:solidFill>
              <a:latin typeface="Calibri"/>
              <a:ea typeface="Calibri"/>
              <a:cs typeface="Calibri"/>
              <a:sym typeface="Calibri"/>
            </a:endParaRP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pic>
        <p:nvPicPr>
          <p:cNvPr id="4" name="Picture 3"/>
          <p:cNvPicPr>
            <a:picLocks noChangeAspect="1"/>
          </p:cNvPicPr>
          <p:nvPr/>
        </p:nvPicPr>
        <p:blipFill>
          <a:blip r:embed="rId3"/>
          <a:stretch>
            <a:fillRect/>
          </a:stretch>
        </p:blipFill>
        <p:spPr>
          <a:xfrm>
            <a:off x="0" y="263730"/>
            <a:ext cx="1254367" cy="1272287"/>
          </a:xfrm>
          <a:prstGeom prst="rect">
            <a:avLst/>
          </a:prstGeom>
          <a:ln>
            <a:noFill/>
          </a:ln>
          <a:effectLst>
            <a:softEdge rad="112500"/>
          </a:effectLst>
        </p:spPr>
      </p:pic>
      <p:sp>
        <p:nvSpPr>
          <p:cNvPr id="7" name="Rectangle 6"/>
          <p:cNvSpPr/>
          <p:nvPr/>
        </p:nvSpPr>
        <p:spPr>
          <a:xfrm>
            <a:off x="105576" y="1599142"/>
            <a:ext cx="5142286" cy="3754874"/>
          </a:xfrm>
          <a:prstGeom prst="rect">
            <a:avLst/>
          </a:prstGeom>
        </p:spPr>
        <p:txBody>
          <a:bodyPr wrap="square">
            <a:spAutoFit/>
          </a:bodyPr>
          <a:lstStyle/>
          <a:p>
            <a:endParaRPr lang="en-US" b="1" dirty="0">
              <a:latin typeface="Calibri" panose="020F0502020204030204" pitchFamily="34" charset="0"/>
              <a:cs typeface="Calibri" panose="020F0502020204030204" pitchFamily="34" charset="0"/>
            </a:endParaRPr>
          </a:p>
          <a:p>
            <a:r>
              <a:rPr lang="en-US" b="1" dirty="0" smtClean="0">
                <a:latin typeface="Calibri" panose="020F0502020204030204" pitchFamily="34" charset="0"/>
                <a:cs typeface="Calibri" panose="020F0502020204030204" pitchFamily="34" charset="0"/>
              </a:rPr>
              <a:t>Year 5  this term will be learning about:</a:t>
            </a:r>
          </a:p>
          <a:p>
            <a:endParaRPr lang="en-US" b="1" dirty="0">
              <a:latin typeface="Calibri" panose="020F0502020204030204" pitchFamily="34" charset="0"/>
              <a:cs typeface="Calibri" panose="020F0502020204030204" pitchFamily="34" charset="0"/>
            </a:endParaRPr>
          </a:p>
          <a:p>
            <a:r>
              <a:rPr lang="en-GB" dirty="0" smtClean="0"/>
              <a:t>The </a:t>
            </a:r>
            <a:r>
              <a:rPr lang="en-GB" dirty="0"/>
              <a:t>facts about legal and illegal harmful substances and associated risks, including smoking, alcohol use and drug-taking.</a:t>
            </a:r>
          </a:p>
          <a:p>
            <a:r>
              <a:rPr lang="en-GB" dirty="0"/>
              <a:t> </a:t>
            </a:r>
          </a:p>
          <a:p>
            <a:r>
              <a:rPr lang="en-GB" dirty="0" smtClean="0"/>
              <a:t>Children will be learning how to:</a:t>
            </a:r>
          </a:p>
          <a:p>
            <a:r>
              <a:rPr lang="en-GB" dirty="0" smtClean="0"/>
              <a:t> </a:t>
            </a:r>
            <a:r>
              <a:rPr lang="en-GB" dirty="0"/>
              <a:t>recognise their increasing independence brings increased responsibility to keep themselves and others safe</a:t>
            </a:r>
            <a:r>
              <a:rPr lang="en-GB" dirty="0" smtClean="0"/>
              <a:t>.</a:t>
            </a:r>
          </a:p>
          <a:p>
            <a:endParaRPr lang="en-GB" dirty="0"/>
          </a:p>
          <a:p>
            <a:r>
              <a:rPr lang="en-GB" dirty="0" smtClean="0"/>
              <a:t>About </a:t>
            </a:r>
            <a:r>
              <a:rPr lang="en-GB" dirty="0"/>
              <a:t>people who are responsible </a:t>
            </a:r>
            <a:endParaRPr lang="en-GB" dirty="0" smtClean="0"/>
          </a:p>
          <a:p>
            <a:r>
              <a:rPr lang="en-GB" dirty="0" smtClean="0"/>
              <a:t>for </a:t>
            </a:r>
            <a:r>
              <a:rPr lang="en-GB" dirty="0"/>
              <a:t>helping them stay healthy and </a:t>
            </a:r>
            <a:endParaRPr lang="en-GB" dirty="0" smtClean="0"/>
          </a:p>
          <a:p>
            <a:r>
              <a:rPr lang="en-GB" dirty="0" smtClean="0"/>
              <a:t>safe</a:t>
            </a:r>
            <a:r>
              <a:rPr lang="en-GB" dirty="0"/>
              <a:t>; how they can help these </a:t>
            </a:r>
            <a:endParaRPr lang="en-GB" dirty="0" smtClean="0"/>
          </a:p>
          <a:p>
            <a:r>
              <a:rPr lang="en-GB" dirty="0" smtClean="0"/>
              <a:t>people </a:t>
            </a:r>
            <a:r>
              <a:rPr lang="en-GB" dirty="0"/>
              <a:t>to keep them healthy </a:t>
            </a:r>
            <a:endParaRPr lang="en-GB" dirty="0" smtClean="0"/>
          </a:p>
          <a:p>
            <a:r>
              <a:rPr lang="en-GB" dirty="0" smtClean="0"/>
              <a:t>and </a:t>
            </a:r>
            <a:r>
              <a:rPr lang="en-GB" dirty="0"/>
              <a:t>safe.</a:t>
            </a:r>
          </a:p>
          <a:p>
            <a:pPr marL="342900" indent="-342900">
              <a:buFont typeface="+mj-lt"/>
              <a:buAutoNum type="arabicPeriod"/>
            </a:pPr>
            <a:endParaRPr lang="en-US" b="1" dirty="0">
              <a:latin typeface="Calibri" panose="020F0502020204030204" pitchFamily="34" charset="0"/>
              <a:cs typeface="Calibri" panose="020F0502020204030204" pitchFamily="34" charset="0"/>
            </a:endParaRPr>
          </a:p>
        </p:txBody>
      </p:sp>
      <p:sp>
        <p:nvSpPr>
          <p:cNvPr id="8" name="TextBox 7"/>
          <p:cNvSpPr txBox="1"/>
          <p:nvPr/>
        </p:nvSpPr>
        <p:spPr>
          <a:xfrm>
            <a:off x="5664893" y="1061073"/>
            <a:ext cx="3294185" cy="4416594"/>
          </a:xfrm>
          <a:prstGeom prst="rect">
            <a:avLst/>
          </a:prstGeom>
          <a:noFill/>
        </p:spPr>
        <p:txBody>
          <a:bodyPr wrap="square" rtlCol="0">
            <a:spAutoFit/>
          </a:bodyPr>
          <a:lstStyle/>
          <a:p>
            <a:r>
              <a:rPr lang="en-GB" b="1" dirty="0"/>
              <a:t>Dance</a:t>
            </a:r>
            <a:endParaRPr lang="en-GB" dirty="0"/>
          </a:p>
          <a:p>
            <a:r>
              <a:rPr lang="en-GB" u="sng" dirty="0"/>
              <a:t>Objectives/ Skills</a:t>
            </a:r>
            <a:endParaRPr lang="en-GB" dirty="0"/>
          </a:p>
          <a:p>
            <a:pPr marL="171450" indent="-171450">
              <a:buFont typeface="Arial" panose="020B0604020202020204" pitchFamily="34" charset="0"/>
              <a:buChar char="•"/>
            </a:pPr>
            <a:r>
              <a:rPr lang="en-GB" sz="1100" dirty="0"/>
              <a:t>explore and improvise ideas for dances in different styles, working on their own, with a partner and in a group </a:t>
            </a:r>
          </a:p>
          <a:p>
            <a:pPr marL="171450" indent="-171450">
              <a:buFont typeface="Arial" panose="020B0604020202020204" pitchFamily="34" charset="0"/>
              <a:buChar char="•"/>
            </a:pPr>
            <a:r>
              <a:rPr lang="en-GB" sz="1100" dirty="0" smtClean="0"/>
              <a:t>compose </a:t>
            </a:r>
            <a:r>
              <a:rPr lang="en-GB" sz="1100" dirty="0"/>
              <a:t>dances by using adapting and developing steps, formations and patterning from different dance styles </a:t>
            </a:r>
            <a:endParaRPr lang="en-GB" sz="1100" dirty="0" smtClean="0"/>
          </a:p>
          <a:p>
            <a:pPr marL="171450" indent="-171450">
              <a:buFont typeface="Arial" panose="020B0604020202020204" pitchFamily="34" charset="0"/>
              <a:buChar char="•"/>
            </a:pPr>
            <a:r>
              <a:rPr lang="en-GB" sz="1100" dirty="0" smtClean="0"/>
              <a:t>perform </a:t>
            </a:r>
            <a:r>
              <a:rPr lang="en-GB" sz="1100" dirty="0"/>
              <a:t>dances expressively, using a range of performance </a:t>
            </a:r>
            <a:r>
              <a:rPr lang="en-GB" sz="1100" dirty="0" smtClean="0"/>
              <a:t>skills</a:t>
            </a:r>
          </a:p>
          <a:p>
            <a:pPr marL="171450" indent="-171450">
              <a:buFont typeface="Arial" panose="020B0604020202020204" pitchFamily="34" charset="0"/>
              <a:buChar char="•"/>
            </a:pPr>
            <a:r>
              <a:rPr lang="en-GB" sz="1100" dirty="0" smtClean="0"/>
              <a:t>organise </a:t>
            </a:r>
            <a:r>
              <a:rPr lang="en-GB" sz="1100" dirty="0"/>
              <a:t>their own warm-up and cool-down activities to</a:t>
            </a:r>
            <a:r>
              <a:rPr lang="en-GB" sz="1100" b="1" dirty="0"/>
              <a:t> </a:t>
            </a:r>
            <a:r>
              <a:rPr lang="en-GB" sz="1100" dirty="0"/>
              <a:t>suit the dance </a:t>
            </a:r>
            <a:endParaRPr lang="en-GB" sz="1100" dirty="0" smtClean="0"/>
          </a:p>
          <a:p>
            <a:pPr marL="171450" indent="-171450">
              <a:buFont typeface="Arial" panose="020B0604020202020204" pitchFamily="34" charset="0"/>
              <a:buChar char="•"/>
            </a:pPr>
            <a:r>
              <a:rPr lang="en-GB" sz="1100" dirty="0" smtClean="0"/>
              <a:t>show </a:t>
            </a:r>
            <a:r>
              <a:rPr lang="en-GB" sz="1100" dirty="0"/>
              <a:t>an understanding of why it is important to warm up and cool down </a:t>
            </a:r>
          </a:p>
          <a:p>
            <a:r>
              <a:rPr lang="en-GB" sz="1100" dirty="0"/>
              <a:t> </a:t>
            </a:r>
          </a:p>
          <a:p>
            <a:endParaRPr lang="en-GB" sz="1100" dirty="0" smtClean="0"/>
          </a:p>
          <a:p>
            <a:endParaRPr lang="en-GB" sz="1100" dirty="0"/>
          </a:p>
          <a:p>
            <a:endParaRPr lang="en-GB" sz="1100" dirty="0" smtClean="0"/>
          </a:p>
          <a:p>
            <a:endParaRPr lang="en-GB" sz="1100" dirty="0"/>
          </a:p>
          <a:p>
            <a:endParaRPr lang="en-GB" sz="1100" dirty="0" smtClean="0"/>
          </a:p>
          <a:p>
            <a:endParaRPr lang="en-GB" sz="1100" dirty="0"/>
          </a:p>
          <a:p>
            <a:endParaRPr lang="en-GB" sz="1100" dirty="0" smtClean="0"/>
          </a:p>
          <a:p>
            <a:pPr marL="171450" indent="-171450">
              <a:buFont typeface="Arial" panose="020B0604020202020204" pitchFamily="34" charset="0"/>
              <a:buChar char="•"/>
            </a:pPr>
            <a:r>
              <a:rPr lang="en-GB" sz="1100" dirty="0" smtClean="0"/>
              <a:t>describe</a:t>
            </a:r>
            <a:r>
              <a:rPr lang="en-GB" sz="1100" dirty="0"/>
              <a:t>, analyse, interpret, and evaluate dances, showing an understanding of some aspects of style and context</a:t>
            </a:r>
            <a:r>
              <a:rPr lang="en-GB" sz="1100" b="1" dirty="0"/>
              <a:t> </a:t>
            </a:r>
            <a:endParaRPr lang="en-US" sz="1100" dirty="0">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4"/>
          <a:stretch>
            <a:fillRect/>
          </a:stretch>
        </p:blipFill>
        <p:spPr>
          <a:xfrm>
            <a:off x="6044791" y="3516086"/>
            <a:ext cx="2534387" cy="1309635"/>
          </a:xfrm>
          <a:prstGeom prst="rect">
            <a:avLst/>
          </a:prstGeom>
          <a:ln>
            <a:noFill/>
          </a:ln>
          <a:effectLst>
            <a:softEdge rad="112500"/>
          </a:effectLst>
        </p:spPr>
      </p:pic>
      <p:pic>
        <p:nvPicPr>
          <p:cNvPr id="3" name="Picture 2">
            <a:extLst>
              <a:ext uri="{FF2B5EF4-FFF2-40B4-BE49-F238E27FC236}">
                <a16:creationId xmlns:a16="http://schemas.microsoft.com/office/drawing/2014/main" id="{861F335E-2DD8-4494-AF9E-308D990CDEFC}"/>
              </a:ext>
            </a:extLst>
          </p:cNvPr>
          <p:cNvPicPr>
            <a:picLocks noChangeAspect="1"/>
          </p:cNvPicPr>
          <p:nvPr/>
        </p:nvPicPr>
        <p:blipFill>
          <a:blip r:embed="rId5"/>
          <a:stretch>
            <a:fillRect/>
          </a:stretch>
        </p:blipFill>
        <p:spPr>
          <a:xfrm>
            <a:off x="1905912" y="631500"/>
            <a:ext cx="1532791" cy="1119811"/>
          </a:xfrm>
          <a:prstGeom prst="rect">
            <a:avLst/>
          </a:prstGeom>
          <a:ln>
            <a:noFill/>
          </a:ln>
          <a:effectLst>
            <a:softEdge rad="112500"/>
          </a:effectLst>
        </p:spPr>
      </p:pic>
      <p:pic>
        <p:nvPicPr>
          <p:cNvPr id="2" name="Picture 1"/>
          <p:cNvPicPr>
            <a:picLocks noChangeAspect="1"/>
          </p:cNvPicPr>
          <p:nvPr/>
        </p:nvPicPr>
        <p:blipFill>
          <a:blip r:embed="rId6"/>
          <a:stretch>
            <a:fillRect/>
          </a:stretch>
        </p:blipFill>
        <p:spPr>
          <a:xfrm>
            <a:off x="3527118" y="4093219"/>
            <a:ext cx="1282696" cy="1260797"/>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386"/>
        <p:cNvGrpSpPr/>
        <p:nvPr/>
      </p:nvGrpSpPr>
      <p:grpSpPr>
        <a:xfrm>
          <a:off x="0" y="0"/>
          <a:ext cx="0" cy="0"/>
          <a:chOff x="0" y="0"/>
          <a:chExt cx="0" cy="0"/>
        </a:xfrm>
      </p:grpSpPr>
      <p:sp>
        <p:nvSpPr>
          <p:cNvPr id="387" name="Google Shape;387;p54"/>
          <p:cNvSpPr txBox="1"/>
          <p:nvPr/>
        </p:nvSpPr>
        <p:spPr>
          <a:xfrm>
            <a:off x="2966006" y="0"/>
            <a:ext cx="3833379" cy="45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b="1" dirty="0">
                <a:solidFill>
                  <a:schemeClr val="tx1"/>
                </a:solidFill>
                <a:latin typeface="Calibri"/>
                <a:ea typeface="Calibri"/>
                <a:cs typeface="Calibri"/>
                <a:sym typeface="Calibri"/>
              </a:rPr>
              <a:t>Foundation Subject IMPACT </a:t>
            </a:r>
            <a:r>
              <a:rPr lang="en-US" sz="3200" b="1" dirty="0" smtClean="0">
                <a:solidFill>
                  <a:schemeClr val="tx1"/>
                </a:solidFill>
                <a:latin typeface="Calibri"/>
                <a:ea typeface="Calibri"/>
                <a:cs typeface="Calibri"/>
                <a:sym typeface="Calibri"/>
              </a:rPr>
              <a:t>QUESTIONS</a:t>
            </a:r>
          </a:p>
          <a:p>
            <a:pPr lvl="0" algn="l" rtl="0">
              <a:spcBef>
                <a:spcPts val="0"/>
              </a:spcBef>
              <a:spcAft>
                <a:spcPts val="0"/>
              </a:spcAft>
            </a:pPr>
            <a:endParaRPr sz="2400" b="1" dirty="0">
              <a:solidFill>
                <a:schemeClr val="tx1"/>
              </a:solidFill>
              <a:latin typeface="Calibri"/>
              <a:ea typeface="Calibri"/>
              <a:cs typeface="Calibri"/>
              <a:sym typeface="Calibri"/>
            </a:endParaRPr>
          </a:p>
        </p:txBody>
      </p:sp>
      <p:sp>
        <p:nvSpPr>
          <p:cNvPr id="3" name="TextBox 2"/>
          <p:cNvSpPr txBox="1"/>
          <p:nvPr/>
        </p:nvSpPr>
        <p:spPr>
          <a:xfrm rot="20536511">
            <a:off x="457201" y="221532"/>
            <a:ext cx="2385391" cy="2677656"/>
          </a:xfrm>
          <a:prstGeom prst="rect">
            <a:avLst/>
          </a:prstGeom>
          <a:noFill/>
        </p:spPr>
        <p:txBody>
          <a:bodyPr wrap="square" rtlCol="0">
            <a:spAutoFit/>
          </a:bodyPr>
          <a:lstStyle/>
          <a:p>
            <a:r>
              <a:rPr lang="en-US" dirty="0" smtClean="0"/>
              <a:t>Topic/History </a:t>
            </a:r>
          </a:p>
          <a:p>
            <a:endParaRPr lang="en-US" dirty="0"/>
          </a:p>
          <a:p>
            <a:r>
              <a:rPr lang="en-US" dirty="0" smtClean="0"/>
              <a:t>• </a:t>
            </a:r>
            <a:r>
              <a:rPr lang="en-US" dirty="0"/>
              <a:t>Why do we study history? • What would happen if we did not learn about the past? </a:t>
            </a:r>
            <a:endParaRPr lang="en-US" dirty="0" smtClean="0"/>
          </a:p>
          <a:p>
            <a:r>
              <a:rPr lang="en-US" dirty="0" smtClean="0"/>
              <a:t>• Can </a:t>
            </a:r>
            <a:r>
              <a:rPr lang="en-US" dirty="0"/>
              <a:t>we learn anything from the actions of people in the past? </a:t>
            </a:r>
            <a:endParaRPr lang="en-US" dirty="0" smtClean="0"/>
          </a:p>
          <a:p>
            <a:r>
              <a:rPr lang="en-US" dirty="0" smtClean="0"/>
              <a:t>Why were the Celts, Anglo Saxons and Vikings interested in our island?</a:t>
            </a:r>
            <a:endParaRPr lang="en-US" dirty="0"/>
          </a:p>
        </p:txBody>
      </p:sp>
      <p:sp>
        <p:nvSpPr>
          <p:cNvPr id="4" name="TextBox 3"/>
          <p:cNvSpPr txBox="1"/>
          <p:nvPr/>
        </p:nvSpPr>
        <p:spPr>
          <a:xfrm rot="1245406">
            <a:off x="7056214" y="209074"/>
            <a:ext cx="1749287" cy="1815882"/>
          </a:xfrm>
          <a:prstGeom prst="rect">
            <a:avLst/>
          </a:prstGeom>
          <a:noFill/>
        </p:spPr>
        <p:txBody>
          <a:bodyPr wrap="square" rtlCol="0">
            <a:spAutoFit/>
          </a:bodyPr>
          <a:lstStyle/>
          <a:p>
            <a:r>
              <a:rPr lang="en-US" dirty="0"/>
              <a:t>PE </a:t>
            </a:r>
            <a:endParaRPr lang="en-US" dirty="0" smtClean="0"/>
          </a:p>
          <a:p>
            <a:endParaRPr lang="en-US" dirty="0"/>
          </a:p>
          <a:p>
            <a:r>
              <a:rPr lang="en-US" dirty="0" smtClean="0"/>
              <a:t>Why </a:t>
            </a:r>
            <a:r>
              <a:rPr lang="en-US" dirty="0"/>
              <a:t>Is it important that we </a:t>
            </a:r>
            <a:r>
              <a:rPr lang="en-US" dirty="0" smtClean="0"/>
              <a:t>play team games?</a:t>
            </a:r>
          </a:p>
          <a:p>
            <a:r>
              <a:rPr lang="en-US" dirty="0" smtClean="0"/>
              <a:t>How can we improve our ball skills?</a:t>
            </a:r>
            <a:endParaRPr lang="en-US" dirty="0"/>
          </a:p>
        </p:txBody>
      </p:sp>
      <p:sp>
        <p:nvSpPr>
          <p:cNvPr id="5" name="TextBox 4"/>
          <p:cNvSpPr txBox="1"/>
          <p:nvPr/>
        </p:nvSpPr>
        <p:spPr>
          <a:xfrm>
            <a:off x="864704" y="3657600"/>
            <a:ext cx="2057400" cy="1815882"/>
          </a:xfrm>
          <a:prstGeom prst="rect">
            <a:avLst/>
          </a:prstGeom>
          <a:noFill/>
        </p:spPr>
        <p:txBody>
          <a:bodyPr wrap="square" rtlCol="0">
            <a:spAutoFit/>
          </a:bodyPr>
          <a:lstStyle/>
          <a:p>
            <a:r>
              <a:rPr lang="en-US" dirty="0"/>
              <a:t>Computing </a:t>
            </a:r>
            <a:endParaRPr lang="en-US" dirty="0" smtClean="0"/>
          </a:p>
          <a:p>
            <a:endParaRPr lang="en-US" dirty="0"/>
          </a:p>
          <a:p>
            <a:r>
              <a:rPr lang="en-US" dirty="0" smtClean="0"/>
              <a:t>How do you encrypt an email?</a:t>
            </a:r>
          </a:p>
          <a:p>
            <a:r>
              <a:rPr lang="en-US" dirty="0" smtClean="0"/>
              <a:t>Is it possible to decipher a code?</a:t>
            </a:r>
          </a:p>
          <a:p>
            <a:r>
              <a:rPr lang="en-US" dirty="0" smtClean="0"/>
              <a:t>How can we protect our identity online?</a:t>
            </a:r>
            <a:endParaRPr lang="en-US" dirty="0"/>
          </a:p>
        </p:txBody>
      </p:sp>
      <p:sp>
        <p:nvSpPr>
          <p:cNvPr id="6" name="TextBox 5"/>
          <p:cNvSpPr txBox="1"/>
          <p:nvPr/>
        </p:nvSpPr>
        <p:spPr>
          <a:xfrm rot="21274586">
            <a:off x="7240657" y="3607371"/>
            <a:ext cx="1282148" cy="1600438"/>
          </a:xfrm>
          <a:prstGeom prst="rect">
            <a:avLst/>
          </a:prstGeom>
          <a:noFill/>
        </p:spPr>
        <p:txBody>
          <a:bodyPr wrap="square" rtlCol="0">
            <a:spAutoFit/>
          </a:bodyPr>
          <a:lstStyle/>
          <a:p>
            <a:r>
              <a:rPr lang="en-US" dirty="0"/>
              <a:t>Art </a:t>
            </a:r>
            <a:endParaRPr lang="en-US" dirty="0" smtClean="0"/>
          </a:p>
          <a:p>
            <a:endParaRPr lang="en-US" dirty="0"/>
          </a:p>
          <a:p>
            <a:r>
              <a:rPr lang="en-US" dirty="0" smtClean="0"/>
              <a:t>How can I make an accurate product from my design?</a:t>
            </a:r>
            <a:endParaRPr lang="en-US" dirty="0"/>
          </a:p>
        </p:txBody>
      </p:sp>
      <p:sp>
        <p:nvSpPr>
          <p:cNvPr id="7" name="TextBox 6"/>
          <p:cNvSpPr txBox="1"/>
          <p:nvPr/>
        </p:nvSpPr>
        <p:spPr>
          <a:xfrm rot="420851">
            <a:off x="3363368" y="3607370"/>
            <a:ext cx="2862470" cy="1600438"/>
          </a:xfrm>
          <a:prstGeom prst="rect">
            <a:avLst/>
          </a:prstGeom>
          <a:noFill/>
        </p:spPr>
        <p:txBody>
          <a:bodyPr wrap="square" rtlCol="0">
            <a:spAutoFit/>
          </a:bodyPr>
          <a:lstStyle/>
          <a:p>
            <a:r>
              <a:rPr lang="en-US" dirty="0"/>
              <a:t>PSHE </a:t>
            </a:r>
            <a:endParaRPr lang="en-US" dirty="0" smtClean="0"/>
          </a:p>
          <a:p>
            <a:endParaRPr lang="en-US" dirty="0"/>
          </a:p>
          <a:p>
            <a:r>
              <a:rPr lang="en-US" dirty="0" smtClean="0"/>
              <a:t>Why are some activities illegal?</a:t>
            </a:r>
          </a:p>
          <a:p>
            <a:r>
              <a:rPr lang="en-US" dirty="0" smtClean="0"/>
              <a:t>Why do lots of activities have a minimum age limit?</a:t>
            </a:r>
          </a:p>
          <a:p>
            <a:r>
              <a:rPr lang="en-US" dirty="0" smtClean="0"/>
              <a:t>What would we do if we were offered something that is illegal?</a:t>
            </a:r>
            <a:endParaRPr lang="en-US" dirty="0"/>
          </a:p>
        </p:txBody>
      </p:sp>
      <p:sp>
        <p:nvSpPr>
          <p:cNvPr id="8" name="TextBox 7"/>
          <p:cNvSpPr txBox="1"/>
          <p:nvPr/>
        </p:nvSpPr>
        <p:spPr>
          <a:xfrm>
            <a:off x="6431682" y="2276000"/>
            <a:ext cx="2095445" cy="954107"/>
          </a:xfrm>
          <a:prstGeom prst="rect">
            <a:avLst/>
          </a:prstGeom>
          <a:noFill/>
        </p:spPr>
        <p:txBody>
          <a:bodyPr wrap="none" rtlCol="0">
            <a:spAutoFit/>
          </a:bodyPr>
          <a:lstStyle/>
          <a:p>
            <a:r>
              <a:rPr lang="en-US" dirty="0"/>
              <a:t>Music </a:t>
            </a:r>
            <a:endParaRPr lang="en-US" dirty="0" smtClean="0"/>
          </a:p>
          <a:p>
            <a:endParaRPr lang="en-US" dirty="0"/>
          </a:p>
          <a:p>
            <a:r>
              <a:rPr lang="en-US" dirty="0" smtClean="0"/>
              <a:t>Can you explain what a </a:t>
            </a:r>
          </a:p>
          <a:p>
            <a:r>
              <a:rPr lang="en-US" dirty="0" smtClean="0"/>
              <a:t>musical </a:t>
            </a:r>
            <a:r>
              <a:rPr lang="en-US" dirty="0" err="1" smtClean="0"/>
              <a:t>metre</a:t>
            </a:r>
            <a:r>
              <a:rPr lang="en-US" dirty="0" smtClean="0"/>
              <a:t> is?</a:t>
            </a:r>
            <a:endParaRPr lang="en-US" dirty="0"/>
          </a:p>
        </p:txBody>
      </p:sp>
      <p:pic>
        <p:nvPicPr>
          <p:cNvPr id="1026" name="Picture 2" descr="Question Mark PNG Transparent Images | PNG 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6506" y="1101851"/>
            <a:ext cx="2627105" cy="26271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Google Shape;229;p42">
            <a:extLst>
              <a:ext uri="{FF2B5EF4-FFF2-40B4-BE49-F238E27FC236}">
                <a16:creationId xmlns:a16="http://schemas.microsoft.com/office/drawing/2014/main" id="{3386B451-4B01-40B6-9318-1876BD6FECAF}"/>
              </a:ext>
            </a:extLst>
          </p:cNvPr>
          <p:cNvSpPr/>
          <p:nvPr/>
        </p:nvSpPr>
        <p:spPr>
          <a:xfrm>
            <a:off x="3075285" y="1165089"/>
            <a:ext cx="2810100" cy="4361733"/>
          </a:xfrm>
          <a:prstGeom prst="downArrow">
            <a:avLst>
              <a:gd name="adj1" fmla="val 51152"/>
              <a:gd name="adj2" fmla="val 24035"/>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28;p42">
            <a:extLst>
              <a:ext uri="{FF2B5EF4-FFF2-40B4-BE49-F238E27FC236}">
                <a16:creationId xmlns:a16="http://schemas.microsoft.com/office/drawing/2014/main" id="{F512C5C8-C042-40B4-A8B8-3B06F82A7DEF}"/>
              </a:ext>
            </a:extLst>
          </p:cNvPr>
          <p:cNvSpPr/>
          <p:nvPr/>
        </p:nvSpPr>
        <p:spPr>
          <a:xfrm>
            <a:off x="7522613" y="1432064"/>
            <a:ext cx="862800" cy="1227900"/>
          </a:xfrm>
          <a:prstGeom prst="downArrow">
            <a:avLst>
              <a:gd name="adj1" fmla="val 51152"/>
              <a:gd name="adj2" fmla="val 24035"/>
            </a:avLst>
          </a:prstGeom>
          <a:solidFill>
            <a:srgbClr val="C9DAF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 name="Google Shape;228;p42">
            <a:extLst>
              <a:ext uri="{FF2B5EF4-FFF2-40B4-BE49-F238E27FC236}">
                <a16:creationId xmlns:a16="http://schemas.microsoft.com/office/drawing/2014/main" id="{0F81B557-D622-4009-87CF-623C317A4720}"/>
              </a:ext>
            </a:extLst>
          </p:cNvPr>
          <p:cNvSpPr/>
          <p:nvPr/>
        </p:nvSpPr>
        <p:spPr>
          <a:xfrm>
            <a:off x="6488249" y="1420780"/>
            <a:ext cx="862800" cy="1227900"/>
          </a:xfrm>
          <a:prstGeom prst="downArrow">
            <a:avLst>
              <a:gd name="adj1" fmla="val 51152"/>
              <a:gd name="adj2" fmla="val 24035"/>
            </a:avLst>
          </a:prstGeom>
          <a:solidFill>
            <a:srgbClr val="C9DAF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 name="Google Shape;228;p42">
            <a:extLst>
              <a:ext uri="{FF2B5EF4-FFF2-40B4-BE49-F238E27FC236}">
                <a16:creationId xmlns:a16="http://schemas.microsoft.com/office/drawing/2014/main" id="{57B9D3F4-1125-4D39-A1D5-2E43D62AED17}"/>
              </a:ext>
            </a:extLst>
          </p:cNvPr>
          <p:cNvSpPr/>
          <p:nvPr/>
        </p:nvSpPr>
        <p:spPr>
          <a:xfrm>
            <a:off x="1963068" y="1467154"/>
            <a:ext cx="862800" cy="1227900"/>
          </a:xfrm>
          <a:prstGeom prst="downArrow">
            <a:avLst>
              <a:gd name="adj1" fmla="val 51152"/>
              <a:gd name="adj2" fmla="val 24035"/>
            </a:avLst>
          </a:prstGeom>
          <a:solidFill>
            <a:srgbClr val="C9DAF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 name="Google Shape;228;p42">
            <a:extLst>
              <a:ext uri="{FF2B5EF4-FFF2-40B4-BE49-F238E27FC236}">
                <a16:creationId xmlns:a16="http://schemas.microsoft.com/office/drawing/2014/main" id="{932ADF5F-6EA2-4453-B5AF-BFE6C41C7232}"/>
              </a:ext>
            </a:extLst>
          </p:cNvPr>
          <p:cNvSpPr/>
          <p:nvPr/>
        </p:nvSpPr>
        <p:spPr>
          <a:xfrm>
            <a:off x="778245" y="1431691"/>
            <a:ext cx="862800" cy="1227900"/>
          </a:xfrm>
          <a:prstGeom prst="downArrow">
            <a:avLst>
              <a:gd name="adj1" fmla="val 51152"/>
              <a:gd name="adj2" fmla="val 24035"/>
            </a:avLst>
          </a:prstGeom>
          <a:solidFill>
            <a:srgbClr val="C9DAF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id="{7D94CDC6-8250-4334-A736-07EEFFD878A9}"/>
              </a:ext>
            </a:extLst>
          </p:cNvPr>
          <p:cNvPicPr>
            <a:picLocks noChangeAspect="1"/>
          </p:cNvPicPr>
          <p:nvPr/>
        </p:nvPicPr>
        <p:blipFill rotWithShape="1">
          <a:blip r:embed="rId3"/>
          <a:srcRect t="67879" r="68212"/>
          <a:stretch/>
        </p:blipFill>
        <p:spPr>
          <a:xfrm>
            <a:off x="5943385" y="2688205"/>
            <a:ext cx="1034949" cy="843796"/>
          </a:xfrm>
          <a:prstGeom prst="rect">
            <a:avLst/>
          </a:prstGeom>
        </p:spPr>
      </p:pic>
      <p:sp>
        <p:nvSpPr>
          <p:cNvPr id="8" name="Google Shape;230;p42">
            <a:extLst>
              <a:ext uri="{FF2B5EF4-FFF2-40B4-BE49-F238E27FC236}">
                <a16:creationId xmlns:a16="http://schemas.microsoft.com/office/drawing/2014/main" id="{F07E61C7-E7C4-44C8-9FC4-C900A6E105F2}"/>
              </a:ext>
            </a:extLst>
          </p:cNvPr>
          <p:cNvSpPr txBox="1"/>
          <p:nvPr/>
        </p:nvSpPr>
        <p:spPr>
          <a:xfrm>
            <a:off x="161625" y="17596"/>
            <a:ext cx="8815200" cy="519900"/>
          </a:xfrm>
          <a:prstGeom prst="rect">
            <a:avLst/>
          </a:prstGeom>
          <a:solidFill>
            <a:srgbClr val="D9EAD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latin typeface="Calibri"/>
                <a:ea typeface="Calibri"/>
                <a:cs typeface="Calibri"/>
                <a:sym typeface="Calibri"/>
              </a:rPr>
              <a:t>Curriculum Development - Intent</a:t>
            </a:r>
            <a:endParaRPr sz="2400" dirty="0">
              <a:latin typeface="Calibri"/>
              <a:ea typeface="Calibri"/>
              <a:cs typeface="Calibri"/>
              <a:sym typeface="Calibri"/>
            </a:endParaRPr>
          </a:p>
        </p:txBody>
      </p:sp>
      <p:sp>
        <p:nvSpPr>
          <p:cNvPr id="9" name="Google Shape;231;p42">
            <a:extLst>
              <a:ext uri="{FF2B5EF4-FFF2-40B4-BE49-F238E27FC236}">
                <a16:creationId xmlns:a16="http://schemas.microsoft.com/office/drawing/2014/main" id="{33C5A20D-9FE6-4DBB-8C11-3486623AC131}"/>
              </a:ext>
            </a:extLst>
          </p:cNvPr>
          <p:cNvSpPr txBox="1"/>
          <p:nvPr/>
        </p:nvSpPr>
        <p:spPr>
          <a:xfrm>
            <a:off x="75491" y="3950091"/>
            <a:ext cx="1416494" cy="1277527"/>
          </a:xfrm>
          <a:prstGeom prst="rect">
            <a:avLst/>
          </a:prstGeom>
          <a:solidFill>
            <a:srgbClr val="EAD1DC"/>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dirty="0">
                <a:solidFill>
                  <a:schemeClr val="dk1"/>
                </a:solidFill>
                <a:latin typeface="Calibri"/>
                <a:ea typeface="Calibri"/>
                <a:cs typeface="Calibri"/>
                <a:sym typeface="Calibri"/>
              </a:rPr>
              <a:t>English</a:t>
            </a:r>
            <a:endParaRPr sz="1200" b="1" dirty="0">
              <a:solidFill>
                <a:schemeClr val="dk1"/>
              </a:solidFill>
              <a:latin typeface="Calibri"/>
              <a:ea typeface="Calibri"/>
              <a:cs typeface="Calibri"/>
              <a:sym typeface="Calibri"/>
            </a:endParaRPr>
          </a:p>
          <a:p>
            <a:pPr marL="0" lvl="0" indent="0" algn="ctr" rtl="0">
              <a:spcBef>
                <a:spcPts val="0"/>
              </a:spcBef>
              <a:spcAft>
                <a:spcPts val="0"/>
              </a:spcAft>
              <a:buNone/>
            </a:pPr>
            <a:r>
              <a:rPr lang="en-US" sz="1100" dirty="0">
                <a:solidFill>
                  <a:schemeClr val="dk1"/>
                </a:solidFill>
                <a:latin typeface="Calibri"/>
                <a:ea typeface="Calibri"/>
                <a:cs typeface="Calibri"/>
                <a:sym typeface="Calibri"/>
              </a:rPr>
              <a:t>Reading</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100" dirty="0">
                <a:solidFill>
                  <a:schemeClr val="dk1"/>
                </a:solidFill>
                <a:latin typeface="Calibri"/>
                <a:ea typeface="Calibri"/>
                <a:cs typeface="Calibri"/>
                <a:sym typeface="Calibri"/>
              </a:rPr>
              <a:t>Writing</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100" dirty="0">
                <a:solidFill>
                  <a:schemeClr val="dk1"/>
                </a:solidFill>
                <a:latin typeface="Calibri"/>
                <a:ea typeface="Calibri"/>
                <a:cs typeface="Calibri"/>
                <a:sym typeface="Calibri"/>
              </a:rPr>
              <a:t>Phonics</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100" dirty="0">
                <a:solidFill>
                  <a:schemeClr val="dk1"/>
                </a:solidFill>
                <a:latin typeface="Calibri"/>
                <a:ea typeface="Calibri"/>
                <a:cs typeface="Calibri"/>
                <a:sym typeface="Calibri"/>
              </a:rPr>
              <a:t>Spelling</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100" dirty="0">
                <a:solidFill>
                  <a:schemeClr val="dk1"/>
                </a:solidFill>
                <a:latin typeface="Calibri"/>
                <a:ea typeface="Calibri"/>
                <a:cs typeface="Calibri"/>
                <a:sym typeface="Calibri"/>
              </a:rPr>
              <a:t>Punctuation</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100" dirty="0">
                <a:solidFill>
                  <a:schemeClr val="dk1"/>
                </a:solidFill>
                <a:latin typeface="Calibri"/>
                <a:ea typeface="Calibri"/>
                <a:cs typeface="Calibri"/>
                <a:sym typeface="Calibri"/>
              </a:rPr>
              <a:t>Grammar</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20" name="Google Shape;232;p42">
            <a:extLst>
              <a:ext uri="{FF2B5EF4-FFF2-40B4-BE49-F238E27FC236}">
                <a16:creationId xmlns:a16="http://schemas.microsoft.com/office/drawing/2014/main" id="{8DB12415-4BE7-467B-9B09-53B510645DB2}"/>
              </a:ext>
            </a:extLst>
          </p:cNvPr>
          <p:cNvSpPr txBox="1"/>
          <p:nvPr/>
        </p:nvSpPr>
        <p:spPr>
          <a:xfrm>
            <a:off x="161625" y="550076"/>
            <a:ext cx="8815200" cy="606489"/>
          </a:xfrm>
          <a:prstGeom prst="rect">
            <a:avLst/>
          </a:prstGeom>
          <a:solidFill>
            <a:srgbClr val="FFE59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err="1">
                <a:latin typeface="Calibri"/>
                <a:ea typeface="Calibri"/>
                <a:cs typeface="Calibri"/>
                <a:sym typeface="Calibri"/>
              </a:rPr>
              <a:t>LauDato</a:t>
            </a:r>
            <a:r>
              <a:rPr lang="en-US" sz="2800" b="1" dirty="0">
                <a:latin typeface="Calibri"/>
                <a:ea typeface="Calibri"/>
                <a:cs typeface="Calibri"/>
                <a:sym typeface="Calibri"/>
              </a:rPr>
              <a:t> Si, National Curriculum and Gospel Values</a:t>
            </a:r>
            <a:endParaRPr sz="2800" b="1" dirty="0">
              <a:latin typeface="Calibri"/>
              <a:ea typeface="Calibri"/>
              <a:cs typeface="Calibri"/>
              <a:sym typeface="Calibri"/>
            </a:endParaRPr>
          </a:p>
        </p:txBody>
      </p:sp>
      <p:sp>
        <p:nvSpPr>
          <p:cNvPr id="21" name="Google Shape;233;p42">
            <a:extLst>
              <a:ext uri="{FF2B5EF4-FFF2-40B4-BE49-F238E27FC236}">
                <a16:creationId xmlns:a16="http://schemas.microsoft.com/office/drawing/2014/main" id="{BFA47C7E-80C7-4ED8-99E1-DB4667950403}"/>
              </a:ext>
            </a:extLst>
          </p:cNvPr>
          <p:cNvSpPr txBox="1"/>
          <p:nvPr/>
        </p:nvSpPr>
        <p:spPr>
          <a:xfrm>
            <a:off x="1529373" y="3944841"/>
            <a:ext cx="1221354" cy="1114176"/>
          </a:xfrm>
          <a:prstGeom prst="rect">
            <a:avLst/>
          </a:prstGeom>
          <a:solidFill>
            <a:srgbClr val="C9DAF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dirty="0" err="1">
                <a:solidFill>
                  <a:schemeClr val="dk1"/>
                </a:solidFill>
                <a:latin typeface="Calibri"/>
                <a:ea typeface="Calibri"/>
                <a:cs typeface="Calibri"/>
                <a:sym typeface="Calibri"/>
              </a:rPr>
              <a:t>Maths</a:t>
            </a:r>
            <a:r>
              <a:rPr lang="en-US" sz="1200" b="1" dirty="0">
                <a:solidFill>
                  <a:schemeClr val="dk1"/>
                </a:solidFill>
                <a:latin typeface="Calibri"/>
                <a:ea typeface="Calibri"/>
                <a:cs typeface="Calibri"/>
                <a:sym typeface="Calibri"/>
              </a:rPr>
              <a:t/>
            </a:r>
            <a:br>
              <a:rPr lang="en-US" sz="1200" b="1" dirty="0">
                <a:solidFill>
                  <a:schemeClr val="dk1"/>
                </a:solidFill>
                <a:latin typeface="Calibri"/>
                <a:ea typeface="Calibri"/>
                <a:cs typeface="Calibri"/>
                <a:sym typeface="Calibri"/>
              </a:rPr>
            </a:br>
            <a:r>
              <a:rPr lang="en-US" sz="1100" dirty="0">
                <a:solidFill>
                  <a:schemeClr val="dk1"/>
                </a:solidFill>
                <a:latin typeface="Calibri"/>
                <a:ea typeface="Calibri"/>
                <a:cs typeface="Calibri"/>
                <a:sym typeface="Calibri"/>
              </a:rPr>
              <a:t>Arithmetic</a:t>
            </a:r>
            <a:br>
              <a:rPr lang="en-US" sz="1100" dirty="0">
                <a:solidFill>
                  <a:schemeClr val="dk1"/>
                </a:solidFill>
                <a:latin typeface="Calibri"/>
                <a:ea typeface="Calibri"/>
                <a:cs typeface="Calibri"/>
                <a:sym typeface="Calibri"/>
              </a:rPr>
            </a:br>
            <a:r>
              <a:rPr lang="en-US" sz="1100" dirty="0">
                <a:solidFill>
                  <a:schemeClr val="dk1"/>
                </a:solidFill>
                <a:latin typeface="Calibri"/>
                <a:ea typeface="Calibri"/>
                <a:cs typeface="Calibri"/>
                <a:sym typeface="Calibri"/>
              </a:rPr>
              <a:t>Fluency</a:t>
            </a:r>
            <a:br>
              <a:rPr lang="en-US" sz="1100" dirty="0">
                <a:solidFill>
                  <a:schemeClr val="dk1"/>
                </a:solidFill>
                <a:latin typeface="Calibri"/>
                <a:ea typeface="Calibri"/>
                <a:cs typeface="Calibri"/>
                <a:sym typeface="Calibri"/>
              </a:rPr>
            </a:br>
            <a:r>
              <a:rPr lang="en-US" sz="1100" dirty="0">
                <a:solidFill>
                  <a:schemeClr val="dk1"/>
                </a:solidFill>
                <a:latin typeface="Calibri"/>
                <a:ea typeface="Calibri"/>
                <a:cs typeface="Calibri"/>
                <a:sym typeface="Calibri"/>
              </a:rPr>
              <a:t>Reasoning</a:t>
            </a:r>
            <a:br>
              <a:rPr lang="en-US" sz="1100" dirty="0">
                <a:solidFill>
                  <a:schemeClr val="dk1"/>
                </a:solidFill>
                <a:latin typeface="Calibri"/>
                <a:ea typeface="Calibri"/>
                <a:cs typeface="Calibri"/>
                <a:sym typeface="Calibri"/>
              </a:rPr>
            </a:br>
            <a:r>
              <a:rPr lang="en-US" sz="1100" dirty="0">
                <a:solidFill>
                  <a:schemeClr val="dk1"/>
                </a:solidFill>
                <a:latin typeface="Calibri"/>
                <a:ea typeface="Calibri"/>
                <a:cs typeface="Calibri"/>
                <a:sym typeface="Calibri"/>
              </a:rPr>
              <a:t>Problem Solving</a:t>
            </a:r>
            <a:r>
              <a:rPr lang="en-US" sz="1200" b="1" dirty="0">
                <a:solidFill>
                  <a:schemeClr val="dk1"/>
                </a:solidFill>
                <a:latin typeface="Calibri"/>
                <a:ea typeface="Calibri"/>
                <a:cs typeface="Calibri"/>
                <a:sym typeface="Calibri"/>
              </a:rPr>
              <a:t/>
            </a:r>
            <a:br>
              <a:rPr lang="en-US" sz="1200" b="1" dirty="0">
                <a:solidFill>
                  <a:schemeClr val="dk1"/>
                </a:solidFill>
                <a:latin typeface="Calibri"/>
                <a:ea typeface="Calibri"/>
                <a:cs typeface="Calibri"/>
                <a:sym typeface="Calibri"/>
              </a:rPr>
            </a:b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23" name="Google Shape;234;p42">
            <a:extLst>
              <a:ext uri="{FF2B5EF4-FFF2-40B4-BE49-F238E27FC236}">
                <a16:creationId xmlns:a16="http://schemas.microsoft.com/office/drawing/2014/main" id="{964F9257-E712-4357-8D68-EA4D8F6F1058}"/>
              </a:ext>
            </a:extLst>
          </p:cNvPr>
          <p:cNvSpPr txBox="1"/>
          <p:nvPr/>
        </p:nvSpPr>
        <p:spPr>
          <a:xfrm>
            <a:off x="2775197" y="3950255"/>
            <a:ext cx="1347041" cy="1108761"/>
          </a:xfrm>
          <a:prstGeom prst="rect">
            <a:avLst/>
          </a:prstGeom>
          <a:solidFill>
            <a:srgbClr val="D9EAD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dirty="0">
                <a:solidFill>
                  <a:schemeClr val="dk1"/>
                </a:solidFill>
                <a:latin typeface="Calibri"/>
                <a:ea typeface="Calibri"/>
                <a:cs typeface="Calibri"/>
                <a:sym typeface="Calibri"/>
              </a:rPr>
              <a:t>RE</a:t>
            </a:r>
            <a:br>
              <a:rPr lang="en-US" sz="1200" b="1" dirty="0">
                <a:solidFill>
                  <a:schemeClr val="dk1"/>
                </a:solidFill>
                <a:latin typeface="Calibri"/>
                <a:ea typeface="Calibri"/>
                <a:cs typeface="Calibri"/>
                <a:sym typeface="Calibri"/>
              </a:rPr>
            </a:br>
            <a:r>
              <a:rPr lang="en-US" sz="1050" dirty="0">
                <a:solidFill>
                  <a:schemeClr val="dk1"/>
                </a:solidFill>
                <a:latin typeface="Calibri"/>
                <a:ea typeface="Calibri"/>
                <a:cs typeface="Calibri"/>
                <a:sym typeface="Calibri"/>
              </a:rPr>
              <a:t>Knowledge &amp; Understanding</a:t>
            </a:r>
          </a:p>
          <a:p>
            <a:pPr marL="0" lvl="0" indent="0" algn="ctr" rtl="0">
              <a:spcBef>
                <a:spcPts val="0"/>
              </a:spcBef>
              <a:spcAft>
                <a:spcPts val="0"/>
              </a:spcAft>
              <a:buNone/>
            </a:pPr>
            <a:r>
              <a:rPr lang="en-US" sz="1050" dirty="0">
                <a:solidFill>
                  <a:schemeClr val="dk1"/>
                </a:solidFill>
                <a:latin typeface="Calibri"/>
                <a:ea typeface="Calibri"/>
                <a:cs typeface="Calibri"/>
                <a:sym typeface="Calibri"/>
              </a:rPr>
              <a:t>Engagement &amp; Response</a:t>
            </a:r>
          </a:p>
          <a:p>
            <a:pPr marL="0" lvl="0" indent="0" algn="ctr" rtl="0">
              <a:spcBef>
                <a:spcPts val="0"/>
              </a:spcBef>
              <a:spcAft>
                <a:spcPts val="0"/>
              </a:spcAft>
              <a:buNone/>
            </a:pPr>
            <a:r>
              <a:rPr lang="en-US" sz="1050" dirty="0">
                <a:solidFill>
                  <a:schemeClr val="dk1"/>
                </a:solidFill>
                <a:latin typeface="Calibri"/>
                <a:ea typeface="Calibri"/>
                <a:cs typeface="Calibri"/>
                <a:sym typeface="Calibri"/>
              </a:rPr>
              <a:t>Analysis &amp; Evaluation</a:t>
            </a:r>
            <a:endParaRPr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224" name="Google Shape;235;p42">
            <a:extLst>
              <a:ext uri="{FF2B5EF4-FFF2-40B4-BE49-F238E27FC236}">
                <a16:creationId xmlns:a16="http://schemas.microsoft.com/office/drawing/2014/main" id="{1A1AC733-81A9-445D-9F81-918D24C3AC44}"/>
              </a:ext>
            </a:extLst>
          </p:cNvPr>
          <p:cNvSpPr txBox="1"/>
          <p:nvPr/>
        </p:nvSpPr>
        <p:spPr>
          <a:xfrm>
            <a:off x="5233314" y="3950187"/>
            <a:ext cx="1347041" cy="874818"/>
          </a:xfrm>
          <a:prstGeom prst="rect">
            <a:avLst/>
          </a:prstGeom>
          <a:solidFill>
            <a:srgbClr val="F4CCCC"/>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dirty="0">
                <a:solidFill>
                  <a:schemeClr val="dk1"/>
                </a:solidFill>
                <a:latin typeface="Calibri"/>
                <a:ea typeface="Calibri"/>
                <a:cs typeface="Calibri"/>
                <a:sym typeface="Calibri"/>
              </a:rPr>
              <a:t>The Culture Team</a:t>
            </a:r>
            <a:endParaRPr sz="12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100" dirty="0">
                <a:solidFill>
                  <a:schemeClr val="dk1"/>
                </a:solidFill>
                <a:latin typeface="Calibri"/>
                <a:ea typeface="Calibri"/>
                <a:cs typeface="Calibri"/>
                <a:sym typeface="Calibri"/>
              </a:rPr>
              <a:t>History</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100" dirty="0">
                <a:solidFill>
                  <a:schemeClr val="dk1"/>
                </a:solidFill>
                <a:latin typeface="Calibri"/>
                <a:ea typeface="Calibri"/>
                <a:cs typeface="Calibri"/>
                <a:sym typeface="Calibri"/>
              </a:rPr>
              <a:t>Geography</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100" dirty="0">
                <a:solidFill>
                  <a:schemeClr val="dk1"/>
                </a:solidFill>
                <a:latin typeface="Calibri"/>
                <a:ea typeface="Calibri"/>
                <a:cs typeface="Calibri"/>
                <a:sym typeface="Calibri"/>
              </a:rPr>
              <a:t>French (MFL)</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225" name="Google Shape;237;p42">
            <a:extLst>
              <a:ext uri="{FF2B5EF4-FFF2-40B4-BE49-F238E27FC236}">
                <a16:creationId xmlns:a16="http://schemas.microsoft.com/office/drawing/2014/main" id="{CB420A07-721F-4A0D-9FA3-B5F120FC638C}"/>
              </a:ext>
            </a:extLst>
          </p:cNvPr>
          <p:cNvSpPr txBox="1"/>
          <p:nvPr/>
        </p:nvSpPr>
        <p:spPr>
          <a:xfrm>
            <a:off x="7886952" y="3987711"/>
            <a:ext cx="1197209" cy="1304292"/>
          </a:xfrm>
          <a:prstGeom prst="rect">
            <a:avLst/>
          </a:prstGeom>
          <a:solidFill>
            <a:srgbClr val="D0E0E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dirty="0">
                <a:solidFill>
                  <a:schemeClr val="dk1"/>
                </a:solidFill>
                <a:latin typeface="Calibri"/>
                <a:ea typeface="Calibri"/>
                <a:cs typeface="Calibri"/>
                <a:sym typeface="Calibri"/>
              </a:rPr>
              <a:t>The Healthy Hearts and Minds Team</a:t>
            </a:r>
          </a:p>
          <a:p>
            <a:pPr marL="0" lvl="0" indent="0" algn="ctr" rtl="0">
              <a:spcBef>
                <a:spcPts val="0"/>
              </a:spcBef>
              <a:spcAft>
                <a:spcPts val="0"/>
              </a:spcAft>
              <a:buNone/>
            </a:pPr>
            <a:r>
              <a:rPr lang="en-US" sz="1100" dirty="0">
                <a:solidFill>
                  <a:schemeClr val="dk1"/>
                </a:solidFill>
                <a:latin typeface="Calibri"/>
                <a:ea typeface="Calibri"/>
                <a:cs typeface="Calibri"/>
                <a:sym typeface="Calibri"/>
              </a:rPr>
              <a:t>PE</a:t>
            </a:r>
          </a:p>
          <a:p>
            <a:pPr marL="0" lvl="0" indent="0" algn="ctr" rtl="0">
              <a:spcBef>
                <a:spcPts val="0"/>
              </a:spcBef>
              <a:spcAft>
                <a:spcPts val="0"/>
              </a:spcAft>
              <a:buNone/>
            </a:pPr>
            <a:r>
              <a:rPr lang="en-US" sz="1100" dirty="0">
                <a:solidFill>
                  <a:schemeClr val="dk1"/>
                </a:solidFill>
                <a:latin typeface="Calibri"/>
                <a:ea typeface="Calibri"/>
                <a:cs typeface="Calibri"/>
                <a:sym typeface="Calibri"/>
              </a:rPr>
              <a:t>Science</a:t>
            </a:r>
          </a:p>
          <a:p>
            <a:pPr marL="0" lvl="0" indent="0" algn="ctr" rtl="0">
              <a:spcBef>
                <a:spcPts val="0"/>
              </a:spcBef>
              <a:spcAft>
                <a:spcPts val="0"/>
              </a:spcAft>
              <a:buNone/>
            </a:pPr>
            <a:r>
              <a:rPr lang="en-US" sz="1100" dirty="0">
                <a:solidFill>
                  <a:schemeClr val="dk1"/>
                </a:solidFill>
                <a:latin typeface="Calibri"/>
                <a:ea typeface="Calibri"/>
                <a:cs typeface="Calibri"/>
                <a:sym typeface="Calibri"/>
              </a:rPr>
              <a:t>PSHE / RSHE</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226" name="Google Shape;239;p42">
            <a:extLst>
              <a:ext uri="{FF2B5EF4-FFF2-40B4-BE49-F238E27FC236}">
                <a16:creationId xmlns:a16="http://schemas.microsoft.com/office/drawing/2014/main" id="{218CB54A-DDCC-42CB-9C05-0984AF90CBF6}"/>
              </a:ext>
            </a:extLst>
          </p:cNvPr>
          <p:cNvSpPr txBox="1"/>
          <p:nvPr/>
        </p:nvSpPr>
        <p:spPr>
          <a:xfrm>
            <a:off x="75491" y="3508647"/>
            <a:ext cx="4287188" cy="397744"/>
          </a:xfrm>
          <a:prstGeom prst="rect">
            <a:avLst/>
          </a:prstGeom>
          <a:solidFill>
            <a:srgbClr val="93C47D"/>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err="1">
                <a:solidFill>
                  <a:srgbClr val="FFFFFF"/>
                </a:solidFill>
                <a:latin typeface="Calibri"/>
                <a:ea typeface="Calibri"/>
                <a:cs typeface="Calibri"/>
                <a:sym typeface="Calibri"/>
              </a:rPr>
              <a:t>Rosenshine’s</a:t>
            </a:r>
            <a:r>
              <a:rPr lang="en-US" b="1" dirty="0">
                <a:solidFill>
                  <a:srgbClr val="FFFFFF"/>
                </a:solidFill>
                <a:latin typeface="Calibri"/>
                <a:ea typeface="Calibri"/>
                <a:cs typeface="Calibri"/>
                <a:sym typeface="Calibri"/>
              </a:rPr>
              <a:t> Principles of Instruction</a:t>
            </a:r>
            <a:endParaRPr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227" name="Google Shape;240;p42">
            <a:extLst>
              <a:ext uri="{FF2B5EF4-FFF2-40B4-BE49-F238E27FC236}">
                <a16:creationId xmlns:a16="http://schemas.microsoft.com/office/drawing/2014/main" id="{2D966D2D-6C6F-4359-8408-256A057A32CA}"/>
              </a:ext>
            </a:extLst>
          </p:cNvPr>
          <p:cNvSpPr txBox="1"/>
          <p:nvPr/>
        </p:nvSpPr>
        <p:spPr>
          <a:xfrm>
            <a:off x="4734312" y="3496248"/>
            <a:ext cx="4344681" cy="414739"/>
          </a:xfrm>
          <a:prstGeom prst="rect">
            <a:avLst/>
          </a:prstGeom>
          <a:solidFill>
            <a:srgbClr val="93C47D"/>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rgbClr val="FFFFFF"/>
                </a:solidFill>
                <a:latin typeface="Calibri"/>
                <a:ea typeface="Calibri"/>
                <a:cs typeface="Calibri"/>
                <a:sym typeface="Calibri"/>
              </a:rPr>
              <a:t>Parents in Partnership and Knowledge </a:t>
            </a:r>
            <a:r>
              <a:rPr lang="en-US" b="1" dirty="0" err="1">
                <a:solidFill>
                  <a:srgbClr val="FFFFFF"/>
                </a:solidFill>
                <a:latin typeface="Calibri"/>
                <a:ea typeface="Calibri"/>
                <a:cs typeface="Calibri"/>
                <a:sym typeface="Calibri"/>
              </a:rPr>
              <a:t>Organisers</a:t>
            </a:r>
            <a:endParaRPr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228" name="Google Shape;244;p42">
            <a:extLst>
              <a:ext uri="{FF2B5EF4-FFF2-40B4-BE49-F238E27FC236}">
                <a16:creationId xmlns:a16="http://schemas.microsoft.com/office/drawing/2014/main" id="{BB21F643-56A1-4506-8BF0-0E5644A45358}"/>
              </a:ext>
            </a:extLst>
          </p:cNvPr>
          <p:cNvSpPr txBox="1"/>
          <p:nvPr/>
        </p:nvSpPr>
        <p:spPr>
          <a:xfrm>
            <a:off x="2020926" y="5292003"/>
            <a:ext cx="5183727" cy="379171"/>
          </a:xfrm>
          <a:prstGeom prst="rect">
            <a:avLst/>
          </a:prstGeom>
          <a:solidFill>
            <a:srgbClr val="93C47D"/>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rgbClr val="FFFFFF"/>
                </a:solidFill>
                <a:latin typeface="Calibri"/>
                <a:ea typeface="Calibri"/>
                <a:cs typeface="Calibri"/>
                <a:sym typeface="Calibri"/>
              </a:rPr>
              <a:t>Being the ‘Best we can be’</a:t>
            </a:r>
            <a:endParaRPr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229" name="Google Shape;235;p42">
            <a:extLst>
              <a:ext uri="{FF2B5EF4-FFF2-40B4-BE49-F238E27FC236}">
                <a16:creationId xmlns:a16="http://schemas.microsoft.com/office/drawing/2014/main" id="{3026A67B-D2EB-4D7F-9C85-FE36D9E475CA}"/>
              </a:ext>
            </a:extLst>
          </p:cNvPr>
          <p:cNvSpPr txBox="1"/>
          <p:nvPr/>
        </p:nvSpPr>
        <p:spPr>
          <a:xfrm>
            <a:off x="6621139" y="3956881"/>
            <a:ext cx="1225029" cy="1328331"/>
          </a:xfrm>
          <a:prstGeom prst="rect">
            <a:avLst/>
          </a:prstGeom>
          <a:solidFill>
            <a:schemeClr val="accent4">
              <a:lumMod val="20000"/>
              <a:lumOff val="8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dirty="0">
                <a:solidFill>
                  <a:schemeClr val="dk1"/>
                </a:solidFill>
                <a:latin typeface="Calibri"/>
                <a:ea typeface="Calibri"/>
                <a:cs typeface="Calibri"/>
                <a:sym typeface="Calibri"/>
              </a:rPr>
              <a:t>The Arts and Technology Team</a:t>
            </a:r>
            <a:endParaRPr sz="1200" dirty="0">
              <a:solidFill>
                <a:schemeClr val="dk1"/>
              </a:solidFill>
              <a:latin typeface="Calibri"/>
              <a:ea typeface="Calibri"/>
              <a:cs typeface="Calibri"/>
              <a:sym typeface="Calibri"/>
            </a:endParaRPr>
          </a:p>
          <a:p>
            <a:pPr marL="0" lvl="0" indent="0" algn="ctr" rtl="0">
              <a:spcBef>
                <a:spcPts val="0"/>
              </a:spcBef>
              <a:spcAft>
                <a:spcPts val="0"/>
              </a:spcAft>
              <a:buNone/>
            </a:pPr>
            <a:r>
              <a:rPr lang="en-US" sz="1100" dirty="0">
                <a:solidFill>
                  <a:schemeClr val="dk1"/>
                </a:solidFill>
                <a:latin typeface="Calibri"/>
                <a:ea typeface="Calibri"/>
                <a:cs typeface="Calibri"/>
                <a:sym typeface="Calibri"/>
              </a:rPr>
              <a:t>Design Technology Art</a:t>
            </a:r>
          </a:p>
          <a:p>
            <a:pPr marL="0" lvl="0" indent="0" algn="ctr" rtl="0">
              <a:spcBef>
                <a:spcPts val="0"/>
              </a:spcBef>
              <a:spcAft>
                <a:spcPts val="0"/>
              </a:spcAft>
              <a:buNone/>
            </a:pPr>
            <a:r>
              <a:rPr lang="en-US" sz="1100" dirty="0">
                <a:solidFill>
                  <a:schemeClr val="dk1"/>
                </a:solidFill>
                <a:latin typeface="Calibri"/>
                <a:ea typeface="Calibri"/>
                <a:cs typeface="Calibri"/>
                <a:sym typeface="Calibri"/>
              </a:rPr>
              <a:t>Music</a:t>
            </a:r>
          </a:p>
          <a:p>
            <a:pPr marL="0" lvl="0" indent="0" algn="ctr" rtl="0">
              <a:spcBef>
                <a:spcPts val="0"/>
              </a:spcBef>
              <a:spcAft>
                <a:spcPts val="0"/>
              </a:spcAft>
              <a:buNone/>
            </a:pPr>
            <a:r>
              <a:rPr lang="en-US" sz="1100" dirty="0">
                <a:solidFill>
                  <a:schemeClr val="dk1"/>
                </a:solidFill>
                <a:latin typeface="Calibri"/>
                <a:ea typeface="Calibri"/>
                <a:cs typeface="Calibri"/>
                <a:sym typeface="Calibri"/>
              </a:rPr>
              <a:t>Computing</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pic>
        <p:nvPicPr>
          <p:cNvPr id="236" name="Picture 235">
            <a:extLst>
              <a:ext uri="{FF2B5EF4-FFF2-40B4-BE49-F238E27FC236}">
                <a16:creationId xmlns:a16="http://schemas.microsoft.com/office/drawing/2014/main" id="{C7CC9D5F-EEFA-40B4-91A3-2B56C4F02BF7}"/>
              </a:ext>
            </a:extLst>
          </p:cNvPr>
          <p:cNvPicPr/>
          <p:nvPr/>
        </p:nvPicPr>
        <p:blipFill>
          <a:blip r:embed="rId4"/>
          <a:stretch>
            <a:fillRect/>
          </a:stretch>
        </p:blipFill>
        <p:spPr>
          <a:xfrm>
            <a:off x="6896495" y="1042398"/>
            <a:ext cx="1057001" cy="1095860"/>
          </a:xfrm>
          <a:prstGeom prst="rect">
            <a:avLst/>
          </a:prstGeom>
        </p:spPr>
      </p:pic>
      <p:pic>
        <p:nvPicPr>
          <p:cNvPr id="238" name="Picture 237">
            <a:extLst>
              <a:ext uri="{FF2B5EF4-FFF2-40B4-BE49-F238E27FC236}">
                <a16:creationId xmlns:a16="http://schemas.microsoft.com/office/drawing/2014/main" id="{0A54461F-82F8-4706-B45E-3B26991784CF}"/>
              </a:ext>
            </a:extLst>
          </p:cNvPr>
          <p:cNvPicPr/>
          <p:nvPr/>
        </p:nvPicPr>
        <p:blipFill>
          <a:blip r:embed="rId5"/>
          <a:stretch>
            <a:fillRect/>
          </a:stretch>
        </p:blipFill>
        <p:spPr>
          <a:xfrm>
            <a:off x="8647" y="1063829"/>
            <a:ext cx="1339328" cy="1130054"/>
          </a:xfrm>
          <a:prstGeom prst="rect">
            <a:avLst/>
          </a:prstGeom>
        </p:spPr>
      </p:pic>
      <p:pic>
        <p:nvPicPr>
          <p:cNvPr id="241" name="Picture 240">
            <a:extLst>
              <a:ext uri="{FF2B5EF4-FFF2-40B4-BE49-F238E27FC236}">
                <a16:creationId xmlns:a16="http://schemas.microsoft.com/office/drawing/2014/main" id="{557E5723-74DA-4333-BC5A-E0AA5A0D74B6}"/>
              </a:ext>
            </a:extLst>
          </p:cNvPr>
          <p:cNvPicPr/>
          <p:nvPr/>
        </p:nvPicPr>
        <p:blipFill>
          <a:blip r:embed="rId6"/>
          <a:stretch>
            <a:fillRect/>
          </a:stretch>
        </p:blipFill>
        <p:spPr>
          <a:xfrm>
            <a:off x="2297607" y="1060035"/>
            <a:ext cx="1244750" cy="1130054"/>
          </a:xfrm>
          <a:prstGeom prst="rect">
            <a:avLst/>
          </a:prstGeom>
        </p:spPr>
      </p:pic>
      <p:pic>
        <p:nvPicPr>
          <p:cNvPr id="242" name="Picture 241">
            <a:extLst>
              <a:ext uri="{FF2B5EF4-FFF2-40B4-BE49-F238E27FC236}">
                <a16:creationId xmlns:a16="http://schemas.microsoft.com/office/drawing/2014/main" id="{A41264E8-4D05-48D9-964D-AAF15B4D7B9F}"/>
              </a:ext>
            </a:extLst>
          </p:cNvPr>
          <p:cNvPicPr/>
          <p:nvPr/>
        </p:nvPicPr>
        <p:blipFill>
          <a:blip r:embed="rId7"/>
          <a:stretch>
            <a:fillRect/>
          </a:stretch>
        </p:blipFill>
        <p:spPr>
          <a:xfrm>
            <a:off x="3538341" y="1051511"/>
            <a:ext cx="1161102" cy="1081675"/>
          </a:xfrm>
          <a:prstGeom prst="rect">
            <a:avLst/>
          </a:prstGeom>
        </p:spPr>
      </p:pic>
      <p:pic>
        <p:nvPicPr>
          <p:cNvPr id="243" name="Picture 242">
            <a:extLst>
              <a:ext uri="{FF2B5EF4-FFF2-40B4-BE49-F238E27FC236}">
                <a16:creationId xmlns:a16="http://schemas.microsoft.com/office/drawing/2014/main" id="{64CF7423-7630-4BA6-B47E-5EB97C5E965B}"/>
              </a:ext>
            </a:extLst>
          </p:cNvPr>
          <p:cNvPicPr/>
          <p:nvPr/>
        </p:nvPicPr>
        <p:blipFill>
          <a:blip r:embed="rId8"/>
          <a:stretch>
            <a:fillRect/>
          </a:stretch>
        </p:blipFill>
        <p:spPr>
          <a:xfrm>
            <a:off x="5683716" y="1038295"/>
            <a:ext cx="1212779" cy="1098993"/>
          </a:xfrm>
          <a:prstGeom prst="rect">
            <a:avLst/>
          </a:prstGeom>
        </p:spPr>
      </p:pic>
      <p:pic>
        <p:nvPicPr>
          <p:cNvPr id="245" name="Picture 244">
            <a:extLst>
              <a:ext uri="{FF2B5EF4-FFF2-40B4-BE49-F238E27FC236}">
                <a16:creationId xmlns:a16="http://schemas.microsoft.com/office/drawing/2014/main" id="{237A987D-DA9C-4D09-8B6E-F377757915D1}"/>
              </a:ext>
            </a:extLst>
          </p:cNvPr>
          <p:cNvPicPr/>
          <p:nvPr/>
        </p:nvPicPr>
        <p:blipFill>
          <a:blip r:embed="rId9"/>
          <a:stretch>
            <a:fillRect/>
          </a:stretch>
        </p:blipFill>
        <p:spPr>
          <a:xfrm>
            <a:off x="1160115" y="1064054"/>
            <a:ext cx="1164991" cy="1129829"/>
          </a:xfrm>
          <a:prstGeom prst="rect">
            <a:avLst/>
          </a:prstGeom>
        </p:spPr>
      </p:pic>
      <p:pic>
        <p:nvPicPr>
          <p:cNvPr id="246" name="Picture 245">
            <a:extLst>
              <a:ext uri="{FF2B5EF4-FFF2-40B4-BE49-F238E27FC236}">
                <a16:creationId xmlns:a16="http://schemas.microsoft.com/office/drawing/2014/main" id="{BC9A9937-E86E-49DA-9A2F-E79238C45805}"/>
              </a:ext>
            </a:extLst>
          </p:cNvPr>
          <p:cNvPicPr/>
          <p:nvPr/>
        </p:nvPicPr>
        <p:blipFill>
          <a:blip r:embed="rId10"/>
          <a:stretch>
            <a:fillRect/>
          </a:stretch>
        </p:blipFill>
        <p:spPr>
          <a:xfrm>
            <a:off x="4677956" y="1042398"/>
            <a:ext cx="1054767" cy="1090788"/>
          </a:xfrm>
          <a:prstGeom prst="rect">
            <a:avLst/>
          </a:prstGeom>
        </p:spPr>
      </p:pic>
      <p:pic>
        <p:nvPicPr>
          <p:cNvPr id="247" name="Picture 246">
            <a:extLst>
              <a:ext uri="{FF2B5EF4-FFF2-40B4-BE49-F238E27FC236}">
                <a16:creationId xmlns:a16="http://schemas.microsoft.com/office/drawing/2014/main" id="{0174845E-94C4-490B-B0D5-7587271FB276}"/>
              </a:ext>
            </a:extLst>
          </p:cNvPr>
          <p:cNvPicPr/>
          <p:nvPr/>
        </p:nvPicPr>
        <p:blipFill>
          <a:blip r:embed="rId11"/>
          <a:stretch>
            <a:fillRect/>
          </a:stretch>
        </p:blipFill>
        <p:spPr>
          <a:xfrm>
            <a:off x="7929312" y="1047843"/>
            <a:ext cx="1231265" cy="1103630"/>
          </a:xfrm>
          <a:prstGeom prst="rect">
            <a:avLst/>
          </a:prstGeom>
        </p:spPr>
      </p:pic>
      <p:pic>
        <p:nvPicPr>
          <p:cNvPr id="248" name="Picture 247">
            <a:extLst>
              <a:ext uri="{FF2B5EF4-FFF2-40B4-BE49-F238E27FC236}">
                <a16:creationId xmlns:a16="http://schemas.microsoft.com/office/drawing/2014/main" id="{30C5B460-6A5D-4E81-874D-73C24FD41F1D}"/>
              </a:ext>
            </a:extLst>
          </p:cNvPr>
          <p:cNvPicPr>
            <a:picLocks noChangeAspect="1"/>
          </p:cNvPicPr>
          <p:nvPr/>
        </p:nvPicPr>
        <p:blipFill rotWithShape="1">
          <a:blip r:embed="rId3"/>
          <a:srcRect r="68021" b="66097"/>
          <a:stretch/>
        </p:blipFill>
        <p:spPr>
          <a:xfrm>
            <a:off x="66371" y="2707636"/>
            <a:ext cx="921948" cy="788613"/>
          </a:xfrm>
          <a:prstGeom prst="rect">
            <a:avLst/>
          </a:prstGeom>
        </p:spPr>
      </p:pic>
      <p:pic>
        <p:nvPicPr>
          <p:cNvPr id="249" name="Picture 248">
            <a:extLst>
              <a:ext uri="{FF2B5EF4-FFF2-40B4-BE49-F238E27FC236}">
                <a16:creationId xmlns:a16="http://schemas.microsoft.com/office/drawing/2014/main" id="{2AF63010-A971-4FD6-97CC-09A67517DEAA}"/>
              </a:ext>
            </a:extLst>
          </p:cNvPr>
          <p:cNvPicPr>
            <a:picLocks noChangeAspect="1"/>
          </p:cNvPicPr>
          <p:nvPr/>
        </p:nvPicPr>
        <p:blipFill rotWithShape="1">
          <a:blip r:embed="rId3"/>
          <a:srcRect l="33513" r="33897" b="65860"/>
          <a:stretch/>
        </p:blipFill>
        <p:spPr>
          <a:xfrm>
            <a:off x="982577" y="2696852"/>
            <a:ext cx="965762" cy="816281"/>
          </a:xfrm>
          <a:prstGeom prst="rect">
            <a:avLst/>
          </a:prstGeom>
        </p:spPr>
      </p:pic>
      <p:pic>
        <p:nvPicPr>
          <p:cNvPr id="250" name="Picture 249">
            <a:extLst>
              <a:ext uri="{FF2B5EF4-FFF2-40B4-BE49-F238E27FC236}">
                <a16:creationId xmlns:a16="http://schemas.microsoft.com/office/drawing/2014/main" id="{CDB20A42-B357-4734-A8B9-AA82ECC66FEE}"/>
              </a:ext>
            </a:extLst>
          </p:cNvPr>
          <p:cNvPicPr>
            <a:picLocks noChangeAspect="1"/>
          </p:cNvPicPr>
          <p:nvPr/>
        </p:nvPicPr>
        <p:blipFill rotWithShape="1">
          <a:blip r:embed="rId3"/>
          <a:srcRect l="67445" b="66335"/>
          <a:stretch/>
        </p:blipFill>
        <p:spPr>
          <a:xfrm>
            <a:off x="1949974" y="2691260"/>
            <a:ext cx="982781" cy="820009"/>
          </a:xfrm>
          <a:prstGeom prst="rect">
            <a:avLst/>
          </a:prstGeom>
        </p:spPr>
      </p:pic>
      <p:pic>
        <p:nvPicPr>
          <p:cNvPr id="251" name="Picture 250">
            <a:extLst>
              <a:ext uri="{FF2B5EF4-FFF2-40B4-BE49-F238E27FC236}">
                <a16:creationId xmlns:a16="http://schemas.microsoft.com/office/drawing/2014/main" id="{B176B502-A96C-44EE-8FAB-8A7AB8457AAD}"/>
              </a:ext>
            </a:extLst>
          </p:cNvPr>
          <p:cNvPicPr>
            <a:picLocks noChangeAspect="1"/>
          </p:cNvPicPr>
          <p:nvPr/>
        </p:nvPicPr>
        <p:blipFill rotWithShape="1">
          <a:blip r:embed="rId3"/>
          <a:srcRect l="1" t="33665" r="68020" b="33308"/>
          <a:stretch/>
        </p:blipFill>
        <p:spPr>
          <a:xfrm>
            <a:off x="2854160" y="2698886"/>
            <a:ext cx="946405" cy="788612"/>
          </a:xfrm>
          <a:prstGeom prst="rect">
            <a:avLst/>
          </a:prstGeom>
        </p:spPr>
      </p:pic>
      <p:pic>
        <p:nvPicPr>
          <p:cNvPr id="252" name="Picture 251">
            <a:extLst>
              <a:ext uri="{FF2B5EF4-FFF2-40B4-BE49-F238E27FC236}">
                <a16:creationId xmlns:a16="http://schemas.microsoft.com/office/drawing/2014/main" id="{D253E223-CD22-4FC7-960E-028B4AED3B60}"/>
              </a:ext>
            </a:extLst>
          </p:cNvPr>
          <p:cNvPicPr>
            <a:picLocks noChangeAspect="1"/>
          </p:cNvPicPr>
          <p:nvPr/>
        </p:nvPicPr>
        <p:blipFill rotWithShape="1">
          <a:blip r:embed="rId3"/>
          <a:srcRect l="33896" t="67879" r="34088"/>
          <a:stretch/>
        </p:blipFill>
        <p:spPr>
          <a:xfrm>
            <a:off x="6993435" y="2678907"/>
            <a:ext cx="1043494" cy="844714"/>
          </a:xfrm>
          <a:prstGeom prst="rect">
            <a:avLst/>
          </a:prstGeom>
        </p:spPr>
      </p:pic>
      <p:pic>
        <p:nvPicPr>
          <p:cNvPr id="253" name="Picture 252">
            <a:extLst>
              <a:ext uri="{FF2B5EF4-FFF2-40B4-BE49-F238E27FC236}">
                <a16:creationId xmlns:a16="http://schemas.microsoft.com/office/drawing/2014/main" id="{B4E80E21-C62B-4342-AB42-4C9DECD832DD}"/>
              </a:ext>
            </a:extLst>
          </p:cNvPr>
          <p:cNvPicPr>
            <a:picLocks noChangeAspect="1"/>
          </p:cNvPicPr>
          <p:nvPr/>
        </p:nvPicPr>
        <p:blipFill rotWithShape="1">
          <a:blip r:embed="rId3"/>
          <a:srcRect l="68098" t="68017"/>
          <a:stretch/>
        </p:blipFill>
        <p:spPr>
          <a:xfrm>
            <a:off x="8065221" y="2691237"/>
            <a:ext cx="1013772" cy="820053"/>
          </a:xfrm>
          <a:prstGeom prst="rect">
            <a:avLst/>
          </a:prstGeom>
        </p:spPr>
      </p:pic>
      <p:pic>
        <p:nvPicPr>
          <p:cNvPr id="254" name="Picture 253">
            <a:extLst>
              <a:ext uri="{FF2B5EF4-FFF2-40B4-BE49-F238E27FC236}">
                <a16:creationId xmlns:a16="http://schemas.microsoft.com/office/drawing/2014/main" id="{D240732E-01E6-45E1-9B64-BC51ACB7A6BE}"/>
              </a:ext>
            </a:extLst>
          </p:cNvPr>
          <p:cNvPicPr>
            <a:picLocks noChangeAspect="1"/>
          </p:cNvPicPr>
          <p:nvPr/>
        </p:nvPicPr>
        <p:blipFill rotWithShape="1">
          <a:blip r:embed="rId3"/>
          <a:srcRect l="67697" t="34074" r="1114" b="32963"/>
          <a:stretch/>
        </p:blipFill>
        <p:spPr>
          <a:xfrm>
            <a:off x="4963911" y="2688205"/>
            <a:ext cx="964373" cy="822379"/>
          </a:xfrm>
          <a:prstGeom prst="rect">
            <a:avLst/>
          </a:prstGeom>
        </p:spPr>
      </p:pic>
      <p:pic>
        <p:nvPicPr>
          <p:cNvPr id="255" name="Picture 254">
            <a:extLst>
              <a:ext uri="{FF2B5EF4-FFF2-40B4-BE49-F238E27FC236}">
                <a16:creationId xmlns:a16="http://schemas.microsoft.com/office/drawing/2014/main" id="{5EBD1BF4-EA7E-414F-ADC6-1A0DE3223895}"/>
              </a:ext>
            </a:extLst>
          </p:cNvPr>
          <p:cNvPicPr>
            <a:picLocks noChangeAspect="1"/>
          </p:cNvPicPr>
          <p:nvPr/>
        </p:nvPicPr>
        <p:blipFill rotWithShape="1">
          <a:blip r:embed="rId3"/>
          <a:srcRect l="34280" t="34378" r="33705" b="32358"/>
          <a:stretch/>
        </p:blipFill>
        <p:spPr>
          <a:xfrm>
            <a:off x="3922546" y="2698886"/>
            <a:ext cx="978038" cy="819912"/>
          </a:xfrm>
          <a:prstGeom prst="rect">
            <a:avLst/>
          </a:prstGeom>
        </p:spPr>
      </p:pic>
      <p:sp>
        <p:nvSpPr>
          <p:cNvPr id="39" name="TextBox 38">
            <a:extLst>
              <a:ext uri="{FF2B5EF4-FFF2-40B4-BE49-F238E27FC236}">
                <a16:creationId xmlns:a16="http://schemas.microsoft.com/office/drawing/2014/main" id="{D39374FC-E744-440A-8AB2-E7B348851028}"/>
              </a:ext>
            </a:extLst>
          </p:cNvPr>
          <p:cNvSpPr txBox="1"/>
          <p:nvPr/>
        </p:nvSpPr>
        <p:spPr>
          <a:xfrm>
            <a:off x="3245931" y="2367317"/>
            <a:ext cx="4875569" cy="307777"/>
          </a:xfrm>
          <a:prstGeom prst="rect">
            <a:avLst/>
          </a:prstGeom>
          <a:noFill/>
        </p:spPr>
        <p:txBody>
          <a:bodyPr wrap="square" rtlCol="0">
            <a:spAutoFit/>
          </a:bodyPr>
          <a:lstStyle/>
          <a:p>
            <a:r>
              <a:rPr lang="en-US" b="1" dirty="0"/>
              <a:t>Using our Secrets to Success…</a:t>
            </a:r>
            <a:endParaRPr lang="en-GB"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 name="Rectangle 1"/>
          <p:cNvSpPr/>
          <p:nvPr/>
        </p:nvSpPr>
        <p:spPr>
          <a:xfrm>
            <a:off x="444437" y="410343"/>
            <a:ext cx="4021017" cy="1323439"/>
          </a:xfrm>
          <a:prstGeom prst="rect">
            <a:avLst/>
          </a:prstGeom>
          <a:solidFill>
            <a:schemeClr val="accent5">
              <a:lumMod val="20000"/>
              <a:lumOff val="80000"/>
            </a:schemeClr>
          </a:solidFill>
        </p:spPr>
        <p:txBody>
          <a:bodyPr wrap="square">
            <a:spAutoFit/>
          </a:bodyPr>
          <a:lstStyle/>
          <a:p>
            <a:pPr algn="ctr"/>
            <a:r>
              <a:rPr lang="en-US" sz="2400" b="1" dirty="0">
                <a:latin typeface="Calibri" panose="020F0502020204030204" pitchFamily="34" charset="0"/>
                <a:cs typeface="Calibri" panose="020F0502020204030204" pitchFamily="34" charset="0"/>
              </a:rPr>
              <a:t>Our </a:t>
            </a:r>
            <a:r>
              <a:rPr lang="en-US" sz="2400" b="1" dirty="0" err="1">
                <a:latin typeface="Calibri" panose="020F0502020204030204" pitchFamily="34" charset="0"/>
                <a:cs typeface="Calibri" panose="020F0502020204030204" pitchFamily="34" charset="0"/>
              </a:rPr>
              <a:t>Laudato</a:t>
            </a:r>
            <a:r>
              <a:rPr lang="en-US" sz="2400" b="1" dirty="0">
                <a:latin typeface="Calibri" panose="020F0502020204030204" pitchFamily="34" charset="0"/>
                <a:cs typeface="Calibri" panose="020F0502020204030204" pitchFamily="34" charset="0"/>
              </a:rPr>
              <a:t> Si key question this half term…</a:t>
            </a:r>
          </a:p>
          <a:p>
            <a:pPr algn="ctr"/>
            <a:r>
              <a:rPr lang="en-US" sz="1600" dirty="0">
                <a:latin typeface="Calibri" panose="020F0502020204030204" pitchFamily="34" charset="0"/>
                <a:cs typeface="Calibri" panose="020F0502020204030204" pitchFamily="34" charset="0"/>
              </a:rPr>
              <a:t>Q: How can we show understanding for those around us?</a:t>
            </a:r>
            <a:endParaRPr lang="en-GB" sz="16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444437" y="2099543"/>
            <a:ext cx="4021017" cy="3116883"/>
          </a:xfrm>
          <a:prstGeom prst="rect">
            <a:avLst/>
          </a:prstGeom>
          <a:ln>
            <a:noFill/>
          </a:ln>
          <a:effectLst>
            <a:softEdge rad="112500"/>
          </a:effectLst>
        </p:spPr>
      </p:pic>
      <p:sp>
        <p:nvSpPr>
          <p:cNvPr id="5" name="Rectangle 4"/>
          <p:cNvSpPr/>
          <p:nvPr/>
        </p:nvSpPr>
        <p:spPr>
          <a:xfrm>
            <a:off x="4613031" y="625787"/>
            <a:ext cx="4132385" cy="830997"/>
          </a:xfrm>
          <a:prstGeom prst="rect">
            <a:avLst/>
          </a:prstGeom>
          <a:solidFill>
            <a:schemeClr val="accent5">
              <a:lumMod val="20000"/>
              <a:lumOff val="80000"/>
            </a:schemeClr>
          </a:solidFill>
        </p:spPr>
        <p:txBody>
          <a:bodyPr wrap="square">
            <a:spAutoFit/>
          </a:bodyPr>
          <a:lstStyle/>
          <a:p>
            <a:pPr algn="ctr"/>
            <a:r>
              <a:rPr lang="en-US" sz="2400" b="1" dirty="0">
                <a:latin typeface="Calibri" panose="020F0502020204030204" pitchFamily="34" charset="0"/>
                <a:cs typeface="Calibri" panose="020F0502020204030204" pitchFamily="34" charset="0"/>
              </a:rPr>
              <a:t>Our Focus Gospel Value this half term is…</a:t>
            </a:r>
            <a:endParaRPr lang="en-GB" sz="2000" dirty="0"/>
          </a:p>
        </p:txBody>
      </p:sp>
      <p:sp>
        <p:nvSpPr>
          <p:cNvPr id="7" name="TextBox 6"/>
          <p:cNvSpPr txBox="1"/>
          <p:nvPr/>
        </p:nvSpPr>
        <p:spPr>
          <a:xfrm>
            <a:off x="4726596" y="4696484"/>
            <a:ext cx="4114800" cy="954107"/>
          </a:xfrm>
          <a:prstGeom prst="rect">
            <a:avLst/>
          </a:prstGeom>
          <a:solidFill>
            <a:schemeClr val="accent5">
              <a:lumMod val="20000"/>
              <a:lumOff val="80000"/>
            </a:schemeClr>
          </a:solidFill>
        </p:spPr>
        <p:txBody>
          <a:bodyPr wrap="square" rtlCol="0">
            <a:spAutoFit/>
          </a:bodyPr>
          <a:lstStyle/>
          <a:p>
            <a:r>
              <a:rPr lang="en-US" dirty="0"/>
              <a:t>Yet the LORD longs to be gracious to you; therefore he will rise up to show you compassion. For the LORD is a God of justice. Blessed are all who wait for him</a:t>
            </a:r>
            <a:r>
              <a:rPr lang="en-US" dirty="0" smtClean="0"/>
              <a:t>! Isaiah 30:18</a:t>
            </a:r>
            <a:endParaRPr lang="en-GB" sz="1800"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5064735" y="1614546"/>
            <a:ext cx="3228975" cy="2924175"/>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2478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endParaRPr lang="en-US" sz="4000" b="1" dirty="0">
              <a:latin typeface="Calibri" panose="020F0502020204030204" pitchFamily="34" charset="0"/>
              <a:cs typeface="Calibri" panose="020F0502020204030204" pitchFamily="34" charset="0"/>
            </a:endParaRPr>
          </a:p>
          <a:p>
            <a:pPr algn="ctr"/>
            <a:r>
              <a:rPr lang="en-US" sz="4000" b="1" u="sng" dirty="0">
                <a:latin typeface="Calibri" panose="020F0502020204030204" pitchFamily="34" charset="0"/>
                <a:cs typeface="Calibri" panose="020F0502020204030204" pitchFamily="34" charset="0"/>
              </a:rPr>
              <a:t>School Mission Statement</a:t>
            </a:r>
          </a:p>
          <a:p>
            <a:pPr algn="ctr"/>
            <a:endParaRPr lang="en-US" sz="4000" b="1" dirty="0">
              <a:latin typeface="Calibri" panose="020F0502020204030204" pitchFamily="34" charset="0"/>
              <a:cs typeface="Calibri" panose="020F0502020204030204" pitchFamily="34" charset="0"/>
            </a:endParaRPr>
          </a:p>
          <a:p>
            <a:pPr algn="ctr"/>
            <a:r>
              <a:rPr lang="en-US" sz="4000" b="1" dirty="0">
                <a:latin typeface="Calibri" panose="020F0502020204030204" pitchFamily="34" charset="0"/>
                <a:cs typeface="Calibri" panose="020F0502020204030204" pitchFamily="34" charset="0"/>
              </a:rPr>
              <a:t>Lead us Lord,</a:t>
            </a:r>
          </a:p>
          <a:p>
            <a:pPr algn="ctr"/>
            <a:r>
              <a:rPr lang="en-US" sz="4000" b="1" dirty="0">
                <a:latin typeface="Calibri" panose="020F0502020204030204" pitchFamily="34" charset="0"/>
                <a:cs typeface="Calibri" panose="020F0502020204030204" pitchFamily="34" charset="0"/>
              </a:rPr>
              <a:t>To act justly,</a:t>
            </a:r>
          </a:p>
          <a:p>
            <a:pPr algn="ctr"/>
            <a:r>
              <a:rPr lang="en-US" sz="4000" b="1" dirty="0">
                <a:latin typeface="Calibri" panose="020F0502020204030204" pitchFamily="34" charset="0"/>
                <a:cs typeface="Calibri" panose="020F0502020204030204" pitchFamily="34" charset="0"/>
              </a:rPr>
              <a:t>To love tenderly,</a:t>
            </a:r>
          </a:p>
          <a:p>
            <a:pPr algn="ctr"/>
            <a:r>
              <a:rPr lang="en-US" sz="4000" b="1" dirty="0">
                <a:latin typeface="Calibri" panose="020F0502020204030204" pitchFamily="34" charset="0"/>
                <a:cs typeface="Calibri" panose="020F0502020204030204" pitchFamily="34" charset="0"/>
              </a:rPr>
              <a:t>And to walk humbly.</a:t>
            </a:r>
          </a:p>
          <a:p>
            <a:pPr algn="ctr"/>
            <a:endParaRPr lang="en-US" sz="4000" b="1" dirty="0">
              <a:latin typeface="Calibri" panose="020F0502020204030204" pitchFamily="34" charset="0"/>
              <a:cs typeface="Calibri" panose="020F0502020204030204" pitchFamily="34" charset="0"/>
            </a:endParaRPr>
          </a:p>
          <a:p>
            <a:pPr algn="ctr"/>
            <a:r>
              <a:rPr lang="en-US" sz="4000" b="1" dirty="0">
                <a:latin typeface="Calibri" panose="020F0502020204030204" pitchFamily="34" charset="0"/>
                <a:cs typeface="Calibri" panose="020F0502020204030204" pitchFamily="34" charset="0"/>
              </a:rPr>
              <a:t>Amen</a:t>
            </a:r>
          </a:p>
          <a:p>
            <a:pPr algn="ctr"/>
            <a:endParaRPr lang="en-US" sz="4000" b="1"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213147" y="4036746"/>
            <a:ext cx="1962827" cy="1768353"/>
          </a:xfrm>
          <a:prstGeom prst="rect">
            <a:avLst/>
          </a:prstGeom>
          <a:ln>
            <a:noFill/>
          </a:ln>
          <a:effectLst>
            <a:softEdge rad="112500"/>
          </a:effectLst>
        </p:spPr>
      </p:pic>
      <p:pic>
        <p:nvPicPr>
          <p:cNvPr id="6" name="Picture 5"/>
          <p:cNvPicPr>
            <a:picLocks noChangeAspect="1"/>
          </p:cNvPicPr>
          <p:nvPr/>
        </p:nvPicPr>
        <p:blipFill>
          <a:blip r:embed="rId3"/>
          <a:stretch>
            <a:fillRect/>
          </a:stretch>
        </p:blipFill>
        <p:spPr>
          <a:xfrm>
            <a:off x="7042685" y="1659553"/>
            <a:ext cx="1400370" cy="1724266"/>
          </a:xfrm>
          <a:prstGeom prst="rect">
            <a:avLst/>
          </a:prstGeom>
          <a:ln>
            <a:noFill/>
          </a:ln>
          <a:effectLst>
            <a:softEdge rad="112500"/>
          </a:effectLst>
        </p:spPr>
      </p:pic>
    </p:spTree>
    <p:extLst>
      <p:ext uri="{BB962C8B-B14F-4D97-AF65-F5344CB8AC3E}">
        <p14:creationId xmlns:p14="http://schemas.microsoft.com/office/powerpoint/2010/main" val="1053924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323" y="1689094"/>
            <a:ext cx="8843057" cy="738664"/>
          </a:xfrm>
          <a:prstGeom prst="rect">
            <a:avLst/>
          </a:prstGeom>
          <a:solidFill>
            <a:schemeClr val="accent4">
              <a:lumMod val="40000"/>
              <a:lumOff val="60000"/>
            </a:schemeClr>
          </a:solidFill>
        </p:spPr>
        <p:txBody>
          <a:bodyPr wrap="square" rtlCol="0">
            <a:spAutoFit/>
          </a:bodyPr>
          <a:lstStyle/>
          <a:p>
            <a:r>
              <a:rPr lang="en-US" dirty="0">
                <a:latin typeface="Calibri" panose="020F0502020204030204" pitchFamily="34" charset="0"/>
                <a:cs typeface="Calibri" panose="020F0502020204030204" pitchFamily="34" charset="0"/>
              </a:rPr>
              <a:t>This half </a:t>
            </a:r>
            <a:r>
              <a:rPr lang="en-US" dirty="0" smtClean="0">
                <a:latin typeface="Calibri" panose="020F0502020204030204" pitchFamily="34" charset="0"/>
                <a:cs typeface="Calibri" panose="020F0502020204030204" pitchFamily="34" charset="0"/>
              </a:rPr>
              <a:t>term </a:t>
            </a:r>
            <a:r>
              <a:rPr lang="en-US" dirty="0">
                <a:latin typeface="Calibri" panose="020F0502020204030204" pitchFamily="34" charset="0"/>
                <a:cs typeface="Calibri" panose="020F0502020204030204" pitchFamily="34" charset="0"/>
              </a:rPr>
              <a:t>Year </a:t>
            </a:r>
            <a:r>
              <a:rPr lang="en-US" dirty="0" smtClean="0">
                <a:latin typeface="Calibri" panose="020F0502020204030204" pitchFamily="34" charset="0"/>
                <a:cs typeface="Calibri" panose="020F0502020204030204" pitchFamily="34" charset="0"/>
              </a:rPr>
              <a:t>5 have </a:t>
            </a:r>
            <a:r>
              <a:rPr lang="en-US" dirty="0">
                <a:latin typeface="Calibri" panose="020F0502020204030204" pitchFamily="34" charset="0"/>
                <a:cs typeface="Calibri" panose="020F0502020204030204" pitchFamily="34" charset="0"/>
              </a:rPr>
              <a:t>lots of exciting things </a:t>
            </a:r>
            <a:r>
              <a:rPr lang="en-US" dirty="0" smtClean="0">
                <a:latin typeface="Calibri" panose="020F0502020204030204" pitchFamily="34" charset="0"/>
                <a:cs typeface="Calibri" panose="020F0502020204030204" pitchFamily="34" charset="0"/>
              </a:rPr>
              <a:t>planned. We will be finding out about the different people’s that have made this island their home from around the birth of Jesus to 1066. Questions we will ask will include:</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3" name="Rectangle 2"/>
          <p:cNvSpPr/>
          <p:nvPr/>
        </p:nvSpPr>
        <p:spPr>
          <a:xfrm>
            <a:off x="1824759" y="0"/>
            <a:ext cx="6128602" cy="584775"/>
          </a:xfrm>
          <a:prstGeom prst="rect">
            <a:avLst/>
          </a:prstGeom>
        </p:spPr>
        <p:txBody>
          <a:bodyPr wrap="none">
            <a:spAutoFit/>
          </a:bodyPr>
          <a:lstStyle/>
          <a:p>
            <a:pPr lvl="0" algn="ctr"/>
            <a:r>
              <a:rPr lang="en-US" sz="3200" b="1" dirty="0" smtClean="0">
                <a:latin typeface="Calibri" panose="020F0502020204030204" pitchFamily="34" charset="0"/>
                <a:cs typeface="Calibri" panose="020F0502020204030204" pitchFamily="34" charset="0"/>
              </a:rPr>
              <a:t>Celts, Anglo Saxons &amp; the Vikings…</a:t>
            </a:r>
            <a:endParaRPr lang="en-US" sz="3200" b="1" dirty="0">
              <a:latin typeface="Calibri" panose="020F0502020204030204" pitchFamily="34" charset="0"/>
              <a:cs typeface="Calibri" panose="020F0502020204030204" pitchFamily="34" charset="0"/>
            </a:endParaRPr>
          </a:p>
        </p:txBody>
      </p:sp>
      <p:sp>
        <p:nvSpPr>
          <p:cNvPr id="4" name="TextBox 3"/>
          <p:cNvSpPr txBox="1"/>
          <p:nvPr/>
        </p:nvSpPr>
        <p:spPr>
          <a:xfrm>
            <a:off x="127323" y="3268361"/>
            <a:ext cx="8843057" cy="523220"/>
          </a:xfrm>
          <a:prstGeom prst="rect">
            <a:avLst/>
          </a:prstGeom>
          <a:solidFill>
            <a:schemeClr val="accent6">
              <a:lumMod val="40000"/>
              <a:lumOff val="60000"/>
            </a:schemeClr>
          </a:solidFill>
        </p:spPr>
        <p:txBody>
          <a:bodyPr wrap="square" rtlCol="0">
            <a:spAutoFit/>
          </a:bodyPr>
          <a:lstStyle/>
          <a:p>
            <a:r>
              <a:rPr lang="en-US" b="1" dirty="0">
                <a:latin typeface="Calibri" panose="020F0502020204030204" pitchFamily="34" charset="0"/>
                <a:cs typeface="Calibri" panose="020F0502020204030204" pitchFamily="34" charset="0"/>
              </a:rPr>
              <a:t>How can I help my child with this topic</a:t>
            </a:r>
            <a:r>
              <a:rPr lang="en-US" b="1" dirty="0" smtClean="0">
                <a:latin typeface="Calibri" panose="020F0502020204030204" pitchFamily="34" charset="0"/>
                <a:cs typeface="Calibri" panose="020F0502020204030204" pitchFamily="34" charset="0"/>
              </a:rPr>
              <a:t>:</a:t>
            </a:r>
          </a:p>
          <a:p>
            <a:endParaRPr lang="en-US" b="1" dirty="0">
              <a:latin typeface="Calibri" panose="020F0502020204030204" pitchFamily="34" charset="0"/>
              <a:cs typeface="Calibri" panose="020F0502020204030204" pitchFamily="34" charset="0"/>
            </a:endParaRPr>
          </a:p>
        </p:txBody>
      </p:sp>
      <p:sp>
        <p:nvSpPr>
          <p:cNvPr id="5" name="TextBox 4"/>
          <p:cNvSpPr txBox="1"/>
          <p:nvPr/>
        </p:nvSpPr>
        <p:spPr>
          <a:xfrm>
            <a:off x="127323" y="4847629"/>
            <a:ext cx="8843057" cy="707886"/>
          </a:xfrm>
          <a:prstGeom prst="rect">
            <a:avLst/>
          </a:prstGeom>
          <a:solidFill>
            <a:schemeClr val="accent2">
              <a:lumMod val="20000"/>
              <a:lumOff val="80000"/>
            </a:schemeClr>
          </a:solidFill>
        </p:spPr>
        <p:txBody>
          <a:bodyPr wrap="square" rtlCol="0">
            <a:spAutoFit/>
          </a:bodyPr>
          <a:lstStyle/>
          <a:p>
            <a:r>
              <a:rPr lang="en-US" dirty="0">
                <a:latin typeface="Calibri" panose="020F0502020204030204" pitchFamily="34" charset="0"/>
                <a:cs typeface="Calibri" panose="020F0502020204030204" pitchFamily="34" charset="0"/>
              </a:rPr>
              <a:t>The next few slides will show you some of the things that we will be covering within specific subjects. Each subject will look at a specific set of skills that will allow children to meet the National Curriculum objectives within Year </a:t>
            </a:r>
            <a:r>
              <a:rPr lang="en-US" dirty="0" smtClean="0">
                <a:latin typeface="Calibri" panose="020F0502020204030204" pitchFamily="34" charset="0"/>
                <a:cs typeface="Calibri" panose="020F0502020204030204" pitchFamily="34" charset="0"/>
              </a:rPr>
              <a:t>5.</a:t>
            </a:r>
            <a:endParaRPr lang="en-US"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pic>
        <p:nvPicPr>
          <p:cNvPr id="1026" name="Picture 2" descr="anglo-saxon battle flags - Google Search | Anglo saxon, Battle flag, Sax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584775"/>
            <a:ext cx="8814805" cy="9249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5575" y="2370667"/>
            <a:ext cx="8814805" cy="738664"/>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Were the Vikings really the bloodthirsty raiders many books and films have depicted them to be?</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Why did the Anglo Saxons come to our island. Were they raiders, traders or both?</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How have the Celts, Anglo Saxons and Vikings influenced the Great Britain of today?</a:t>
            </a:r>
            <a:endParaRPr lang="en-GB" dirty="0">
              <a:latin typeface="Calibri" panose="020F0502020204030204" pitchFamily="34" charset="0"/>
              <a:cs typeface="Calibri" panose="020F0502020204030204" pitchFamily="34" charset="0"/>
            </a:endParaRPr>
          </a:p>
        </p:txBody>
      </p:sp>
      <p:sp>
        <p:nvSpPr>
          <p:cNvPr id="7" name="TextBox 6"/>
          <p:cNvSpPr txBox="1"/>
          <p:nvPr/>
        </p:nvSpPr>
        <p:spPr>
          <a:xfrm>
            <a:off x="155575" y="3848829"/>
            <a:ext cx="8814805" cy="1384995"/>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Find out about local place names. Do any of them have a Celtic, Saxon or Viking root?</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Look at the art produced by the Celts, Vikings and Saxons. What similarities and differences can you see in them?</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Find out about the Saxon king, Alfred the Great. Who was he, what did he do and why is he important?</a:t>
            </a:r>
          </a:p>
          <a:p>
            <a:pPr marL="285750"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271333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Shape 270"/>
        <p:cNvGrpSpPr/>
        <p:nvPr/>
      </p:nvGrpSpPr>
      <p:grpSpPr>
        <a:xfrm>
          <a:off x="0" y="0"/>
          <a:ext cx="0" cy="0"/>
          <a:chOff x="0" y="0"/>
          <a:chExt cx="0" cy="0"/>
        </a:xfrm>
      </p:grpSpPr>
      <p:sp>
        <p:nvSpPr>
          <p:cNvPr id="272" name="Google Shape;272;p45"/>
          <p:cNvSpPr txBox="1"/>
          <p:nvPr/>
        </p:nvSpPr>
        <p:spPr>
          <a:xfrm>
            <a:off x="1131275" y="0"/>
            <a:ext cx="6881446" cy="531775"/>
          </a:xfrm>
          <a:prstGeom prst="rect">
            <a:avLst/>
          </a:prstGeom>
          <a:solidFill>
            <a:srgbClr val="FF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smtClean="0">
                <a:solidFill>
                  <a:schemeClr val="dk1"/>
                </a:solidFill>
                <a:latin typeface="Calibri"/>
                <a:ea typeface="Calibri"/>
                <a:cs typeface="Calibri"/>
                <a:sym typeface="Calibri"/>
              </a:rPr>
              <a:t>English Knowledge </a:t>
            </a:r>
            <a:r>
              <a:rPr lang="en-US" sz="2400" b="1" dirty="0">
                <a:solidFill>
                  <a:schemeClr val="dk1"/>
                </a:solidFill>
                <a:latin typeface="Calibri"/>
                <a:ea typeface="Calibri"/>
                <a:cs typeface="Calibri"/>
                <a:sym typeface="Calibri"/>
              </a:rPr>
              <a:t>- KEY VOCABULARY </a:t>
            </a:r>
            <a:endParaRPr sz="24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latin typeface="Calibri"/>
              <a:ea typeface="Calibri"/>
              <a:cs typeface="Calibri"/>
              <a:sym typeface="Calibri"/>
            </a:endParaRPr>
          </a:p>
          <a:p>
            <a:pPr marL="0" lvl="0" indent="0" algn="ctr" rtl="0">
              <a:spcBef>
                <a:spcPts val="0"/>
              </a:spcBef>
              <a:spcAft>
                <a:spcPts val="0"/>
              </a:spcAft>
              <a:buNone/>
            </a:pPr>
            <a:endParaRPr sz="1800" dirty="0">
              <a:latin typeface="Calibri"/>
              <a:ea typeface="Calibri"/>
              <a:cs typeface="Calibri"/>
              <a:sym typeface="Calibri"/>
            </a:endParaRPr>
          </a:p>
        </p:txBody>
      </p:sp>
      <p:sp>
        <p:nvSpPr>
          <p:cNvPr id="273" name="Google Shape;273;p45"/>
          <p:cNvSpPr txBox="1"/>
          <p:nvPr/>
        </p:nvSpPr>
        <p:spPr>
          <a:xfrm>
            <a:off x="123825" y="588193"/>
            <a:ext cx="4764600" cy="3804462"/>
          </a:xfrm>
          <a:prstGeom prst="rect">
            <a:avLst/>
          </a:prstGeom>
          <a:solidFill>
            <a:srgbClr val="F1F892"/>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Grammar Key Vocabulary – Sentence Level </a:t>
            </a:r>
            <a:br>
              <a:rPr lang="en-US" sz="1200" b="1" dirty="0">
                <a:solidFill>
                  <a:schemeClr val="dk1"/>
                </a:solidFill>
                <a:latin typeface="Calibri"/>
                <a:ea typeface="Calibri"/>
                <a:cs typeface="Calibri"/>
                <a:sym typeface="Calibri"/>
              </a:rPr>
            </a:br>
            <a:endParaRPr lang="en-US" sz="1200" b="1" dirty="0">
              <a:solidFill>
                <a:schemeClr val="dk1"/>
              </a:solidFill>
              <a:latin typeface="Calibri"/>
              <a:ea typeface="Calibri"/>
              <a:cs typeface="Calibri"/>
              <a:sym typeface="Calibri"/>
            </a:endParaRPr>
          </a:p>
          <a:p>
            <a:r>
              <a:rPr lang="en-US" sz="1050" b="1" dirty="0"/>
              <a:t>Progressive tenses –</a:t>
            </a:r>
            <a:r>
              <a:rPr lang="en-US" sz="1050" dirty="0"/>
              <a:t> showing a continuous action e.g. is clapping, was jumping (formed by adding –</a:t>
            </a:r>
            <a:r>
              <a:rPr lang="en-US" sz="1050" dirty="0" err="1"/>
              <a:t>ing</a:t>
            </a:r>
            <a:r>
              <a:rPr lang="en-US" sz="1050" dirty="0"/>
              <a:t> to the verb).</a:t>
            </a:r>
          </a:p>
          <a:p>
            <a:r>
              <a:rPr lang="en-US" sz="1050" b="1" dirty="0"/>
              <a:t/>
            </a:r>
            <a:br>
              <a:rPr lang="en-US" sz="1050" b="1" dirty="0"/>
            </a:br>
            <a:r>
              <a:rPr lang="en-US" sz="1050" b="1" dirty="0"/>
              <a:t>Present perfect tense – </a:t>
            </a:r>
            <a:r>
              <a:rPr lang="en-US" sz="1050" dirty="0"/>
              <a:t>used for actions that started in the past and continue into the present e.g. I have lived in Weymouth for 10 years (formed using has/have + past tense verb).</a:t>
            </a:r>
          </a:p>
          <a:p>
            <a:r>
              <a:rPr lang="en-US" sz="1050" b="1" dirty="0"/>
              <a:t/>
            </a:r>
            <a:br>
              <a:rPr lang="en-US" sz="1050" b="1" dirty="0"/>
            </a:br>
            <a:r>
              <a:rPr lang="en-US" sz="1050" b="1" dirty="0"/>
              <a:t>Adverbial phrases – </a:t>
            </a:r>
            <a:r>
              <a:rPr lang="en-US" sz="1050" dirty="0"/>
              <a:t>describe how, when, where or why the verb happens e.g. in the garden, before school, at the park (adverbials at the start of a sentence </a:t>
            </a:r>
            <a:r>
              <a:rPr lang="en-US" sz="1050" u="sng" dirty="0"/>
              <a:t>must</a:t>
            </a:r>
            <a:r>
              <a:rPr lang="en-US" sz="1050" dirty="0"/>
              <a:t> be followed by a comma).</a:t>
            </a:r>
          </a:p>
          <a:p>
            <a:endParaRPr lang="en-US" sz="1050" dirty="0"/>
          </a:p>
          <a:p>
            <a:r>
              <a:rPr lang="en-US" sz="1050" b="1" dirty="0"/>
              <a:t>Subject </a:t>
            </a:r>
            <a:r>
              <a:rPr lang="en-US" sz="1050" dirty="0"/>
              <a:t>– the noun that is doing the verb e.g. </a:t>
            </a:r>
            <a:r>
              <a:rPr lang="en-US" sz="1050" i="1" dirty="0"/>
              <a:t>The </a:t>
            </a:r>
            <a:r>
              <a:rPr lang="en-US" sz="1050" i="1" u="sng" dirty="0"/>
              <a:t>dog</a:t>
            </a:r>
            <a:r>
              <a:rPr lang="en-US" sz="1050" i="1" dirty="0"/>
              <a:t> chased the ball. </a:t>
            </a:r>
            <a:endParaRPr lang="en-US" sz="1050" b="1" i="1" dirty="0"/>
          </a:p>
          <a:p>
            <a:r>
              <a:rPr lang="en-US" sz="1050" b="1" dirty="0"/>
              <a:t>Object – </a:t>
            </a:r>
            <a:r>
              <a:rPr lang="en-US" sz="1050" dirty="0"/>
              <a:t> the noun that is having the verb done to it e.g. </a:t>
            </a:r>
            <a:r>
              <a:rPr lang="en-US" sz="1050" i="1" dirty="0"/>
              <a:t>The dog chased the </a:t>
            </a:r>
            <a:r>
              <a:rPr lang="en-US" sz="1050" i="1" u="sng" dirty="0"/>
              <a:t>ball.</a:t>
            </a:r>
            <a:r>
              <a:rPr lang="en-US" sz="1050" i="1" dirty="0"/>
              <a:t> </a:t>
            </a:r>
            <a:endParaRPr lang="en-US" sz="1050" b="1" i="1" dirty="0"/>
          </a:p>
          <a:p>
            <a:endParaRPr lang="en-US" sz="1050" b="1" dirty="0"/>
          </a:p>
          <a:p>
            <a:r>
              <a:rPr lang="en-US" sz="1050" b="1" dirty="0"/>
              <a:t>Active voice </a:t>
            </a:r>
            <a:r>
              <a:rPr lang="en-US" sz="1050" dirty="0"/>
              <a:t>– the subject comes before the verb in a sentence e.g. </a:t>
            </a:r>
            <a:r>
              <a:rPr lang="en-US" sz="1050" i="1" dirty="0"/>
              <a:t>The </a:t>
            </a:r>
            <a:r>
              <a:rPr lang="en-US" sz="1050" i="1" u="sng" dirty="0"/>
              <a:t>dog</a:t>
            </a:r>
            <a:r>
              <a:rPr lang="en-US" sz="1050" i="1" dirty="0"/>
              <a:t> chased the ball.</a:t>
            </a:r>
            <a:endParaRPr lang="en-US" sz="1050" b="1" i="1" dirty="0"/>
          </a:p>
          <a:p>
            <a:endParaRPr lang="en-US" sz="1050" b="1" dirty="0"/>
          </a:p>
          <a:p>
            <a:r>
              <a:rPr lang="en-US" sz="1050" b="1" dirty="0"/>
              <a:t>Passive voice </a:t>
            </a:r>
            <a:r>
              <a:rPr lang="en-US" sz="1050" dirty="0"/>
              <a:t>– the object comes before the verb in a sentence e.g. </a:t>
            </a:r>
            <a:r>
              <a:rPr lang="en-US" sz="1050" i="1" dirty="0"/>
              <a:t>The </a:t>
            </a:r>
            <a:r>
              <a:rPr lang="en-US" sz="1050" i="1" u="sng" dirty="0"/>
              <a:t>ball</a:t>
            </a:r>
            <a:r>
              <a:rPr lang="en-US" sz="1050" i="1" dirty="0"/>
              <a:t> was chased by the dog. </a:t>
            </a:r>
            <a:endParaRPr lang="en-US" sz="1050" b="1" i="1" dirty="0"/>
          </a:p>
          <a:p>
            <a:r>
              <a:rPr lang="en-US" sz="1050" b="1" dirty="0"/>
              <a:t> </a:t>
            </a:r>
            <a:endParaRPr lang="en-US" sz="500" b="1" dirty="0"/>
          </a:p>
        </p:txBody>
      </p:sp>
      <p:sp>
        <p:nvSpPr>
          <p:cNvPr id="274" name="Google Shape;274;p45"/>
          <p:cNvSpPr txBox="1"/>
          <p:nvPr/>
        </p:nvSpPr>
        <p:spPr>
          <a:xfrm>
            <a:off x="123825" y="5880911"/>
            <a:ext cx="4764600" cy="2019300"/>
          </a:xfrm>
          <a:prstGeom prst="rect">
            <a:avLst/>
          </a:prstGeom>
          <a:solidFill>
            <a:srgbClr val="F1F892"/>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Sentence Level Grammar Vocabulary </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5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000" b="1" dirty="0">
                <a:solidFill>
                  <a:schemeClr val="dk1"/>
                </a:solidFill>
                <a:latin typeface="Calibri"/>
                <a:ea typeface="Calibri"/>
                <a:cs typeface="Calibri"/>
                <a:sym typeface="Calibri"/>
              </a:rPr>
              <a:t>Decoding -</a:t>
            </a:r>
            <a:r>
              <a:rPr lang="en-US" sz="1000" dirty="0">
                <a:solidFill>
                  <a:schemeClr val="dk1"/>
                </a:solidFill>
                <a:latin typeface="Calibri"/>
                <a:ea typeface="Calibri"/>
                <a:cs typeface="Calibri"/>
                <a:sym typeface="Calibri"/>
              </a:rPr>
              <a:t> Breaking down a word into different phonemes to help read it</a:t>
            </a:r>
            <a:endParaRPr sz="10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5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000" b="1" dirty="0">
                <a:solidFill>
                  <a:schemeClr val="dk1"/>
                </a:solidFill>
                <a:latin typeface="Calibri"/>
                <a:ea typeface="Calibri"/>
                <a:cs typeface="Calibri"/>
                <a:sym typeface="Calibri"/>
              </a:rPr>
              <a:t>Retrieval - </a:t>
            </a:r>
            <a:r>
              <a:rPr lang="en-US" sz="1000" dirty="0">
                <a:solidFill>
                  <a:schemeClr val="dk1"/>
                </a:solidFill>
                <a:latin typeface="Calibri"/>
                <a:ea typeface="Calibri"/>
                <a:cs typeface="Calibri"/>
                <a:sym typeface="Calibri"/>
              </a:rPr>
              <a:t>Finding information from a text</a:t>
            </a:r>
            <a:endParaRPr sz="10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5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000" b="1" dirty="0">
                <a:solidFill>
                  <a:schemeClr val="dk1"/>
                </a:solidFill>
                <a:latin typeface="Calibri"/>
                <a:ea typeface="Calibri"/>
                <a:cs typeface="Calibri"/>
                <a:sym typeface="Calibri"/>
              </a:rPr>
              <a:t>Prediction - </a:t>
            </a:r>
            <a:r>
              <a:rPr lang="en-US" sz="1000" dirty="0">
                <a:solidFill>
                  <a:schemeClr val="dk1"/>
                </a:solidFill>
                <a:latin typeface="Calibri"/>
                <a:ea typeface="Calibri"/>
                <a:cs typeface="Calibri"/>
                <a:sym typeface="Calibri"/>
              </a:rPr>
              <a:t>Saying what will happen next or as a result of something</a:t>
            </a:r>
            <a:endParaRPr sz="10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5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000" b="1" dirty="0">
                <a:solidFill>
                  <a:schemeClr val="dk1"/>
                </a:solidFill>
                <a:latin typeface="Calibri"/>
                <a:ea typeface="Calibri"/>
                <a:cs typeface="Calibri"/>
                <a:sym typeface="Calibri"/>
              </a:rPr>
              <a:t>Comprehension</a:t>
            </a:r>
            <a:r>
              <a:rPr lang="en-US" sz="1000" dirty="0">
                <a:solidFill>
                  <a:schemeClr val="dk1"/>
                </a:solidFill>
                <a:latin typeface="Calibri"/>
                <a:ea typeface="Calibri"/>
                <a:cs typeface="Calibri"/>
                <a:sym typeface="Calibri"/>
              </a:rPr>
              <a:t> - Understanding what has been read</a:t>
            </a:r>
            <a:endParaRPr sz="10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5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000" b="1" dirty="0">
                <a:solidFill>
                  <a:schemeClr val="dk1"/>
                </a:solidFill>
                <a:latin typeface="Calibri"/>
                <a:ea typeface="Calibri"/>
                <a:cs typeface="Calibri"/>
                <a:sym typeface="Calibri"/>
              </a:rPr>
              <a:t>Inference -</a:t>
            </a:r>
            <a:r>
              <a:rPr lang="en-US" sz="1000" dirty="0">
                <a:solidFill>
                  <a:schemeClr val="dk1"/>
                </a:solidFill>
                <a:latin typeface="Calibri"/>
                <a:ea typeface="Calibri"/>
                <a:cs typeface="Calibri"/>
                <a:sym typeface="Calibri"/>
              </a:rPr>
              <a:t> Making assumptions about what is happening in a text </a:t>
            </a:r>
            <a:endParaRPr sz="10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5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000" b="1" dirty="0">
                <a:solidFill>
                  <a:schemeClr val="dk1"/>
                </a:solidFill>
                <a:latin typeface="Calibri"/>
                <a:ea typeface="Calibri"/>
                <a:cs typeface="Calibri"/>
                <a:sym typeface="Calibri"/>
              </a:rPr>
              <a:t>Deduction - </a:t>
            </a:r>
            <a:r>
              <a:rPr lang="en-US" sz="1000" dirty="0">
                <a:solidFill>
                  <a:schemeClr val="dk1"/>
                </a:solidFill>
                <a:latin typeface="Calibri"/>
                <a:ea typeface="Calibri"/>
                <a:cs typeface="Calibri"/>
                <a:sym typeface="Calibri"/>
              </a:rPr>
              <a:t>Using evidence in a text to support an idea</a:t>
            </a:r>
            <a:endParaRPr sz="10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5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b="1" dirty="0">
                <a:solidFill>
                  <a:schemeClr val="dk1"/>
                </a:solidFill>
                <a:highlight>
                  <a:srgbClr val="FFFF00"/>
                </a:highlight>
                <a:latin typeface="Calibri"/>
                <a:ea typeface="Calibri"/>
                <a:cs typeface="Calibri"/>
                <a:sym typeface="Calibri"/>
              </a:rPr>
              <a:t>Don’t forget the Reading Challenge!</a:t>
            </a:r>
            <a:endParaRPr dirty="0">
              <a:highlight>
                <a:srgbClr val="FFFF00"/>
              </a:highlight>
              <a:latin typeface="Calibri"/>
              <a:ea typeface="Calibri"/>
              <a:cs typeface="Calibri"/>
              <a:sym typeface="Calibri"/>
            </a:endParaRPr>
          </a:p>
        </p:txBody>
      </p:sp>
      <p:sp>
        <p:nvSpPr>
          <p:cNvPr id="276" name="Google Shape;276;p45"/>
          <p:cNvSpPr txBox="1"/>
          <p:nvPr/>
        </p:nvSpPr>
        <p:spPr>
          <a:xfrm>
            <a:off x="123824" y="4476505"/>
            <a:ext cx="8896349" cy="1138849"/>
          </a:xfrm>
          <a:prstGeom prst="rect">
            <a:avLst/>
          </a:prstGeom>
          <a:solidFill>
            <a:srgbClr val="F1F892"/>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050" b="1" dirty="0">
                <a:solidFill>
                  <a:schemeClr val="dk1"/>
                </a:solidFill>
              </a:rPr>
              <a:t>Punctuation Key Vocabulary</a:t>
            </a:r>
          </a:p>
          <a:p>
            <a:r>
              <a:rPr lang="en-US" sz="1050" b="1" dirty="0"/>
              <a:t>Parenthesis ( ) , , - -  </a:t>
            </a:r>
            <a:r>
              <a:rPr lang="en-US" sz="1050" dirty="0"/>
              <a:t>additional information or an aside within a sentence. Punctuated with brackets (for short or formal information), dashes – for informal chatty – and commas for clauses. </a:t>
            </a:r>
          </a:p>
          <a:p>
            <a:r>
              <a:rPr lang="en-US" sz="1050" b="1" dirty="0"/>
              <a:t>Semi colon ; </a:t>
            </a:r>
            <a:r>
              <a:rPr lang="en-US" sz="1050" dirty="0"/>
              <a:t>used to join independent clauses (clauses that make sense on their own) in the place of a conjunction. </a:t>
            </a:r>
          </a:p>
          <a:p>
            <a:r>
              <a:rPr lang="en-US" sz="1050" b="1" dirty="0"/>
              <a:t>Colon : </a:t>
            </a:r>
            <a:r>
              <a:rPr lang="en-US" sz="1050" dirty="0"/>
              <a:t>used to introduce a list or to join two independent clauses when the second clause relates to the first. </a:t>
            </a:r>
            <a:endParaRPr lang="en-US" sz="1050" b="1" dirty="0"/>
          </a:p>
          <a:p>
            <a:pPr>
              <a:buClr>
                <a:schemeClr val="dk1"/>
              </a:buClr>
              <a:buSzPts val="1100"/>
            </a:pPr>
            <a:r>
              <a:rPr lang="en-US" sz="1050" b="1" dirty="0"/>
              <a:t>Hyphens to avoid ambiguity</a:t>
            </a:r>
            <a:r>
              <a:rPr lang="en-US" sz="1050" dirty="0"/>
              <a:t> used to avoid confusion between words which would otherwise have the same spelling but a different meaning.</a:t>
            </a:r>
            <a:endParaRPr lang="en-US" sz="1050" b="1" dirty="0"/>
          </a:p>
          <a:p>
            <a:pPr marL="0" lvl="0" indent="0" algn="l" rtl="0">
              <a:spcBef>
                <a:spcPts val="0"/>
              </a:spcBef>
              <a:spcAft>
                <a:spcPts val="0"/>
              </a:spcAft>
              <a:buClr>
                <a:schemeClr val="dk1"/>
              </a:buClr>
              <a:buSzPts val="1100"/>
              <a:buFont typeface="Arial"/>
              <a:buNone/>
            </a:pPr>
            <a:endParaRPr sz="1200" b="1" dirty="0">
              <a:solidFill>
                <a:schemeClr val="dk1"/>
              </a:solidFill>
            </a:endParaRPr>
          </a:p>
          <a:p>
            <a:pPr marL="0" lvl="0" indent="0" algn="l" rtl="0">
              <a:spcBef>
                <a:spcPts val="0"/>
              </a:spcBef>
              <a:spcAft>
                <a:spcPts val="0"/>
              </a:spcAft>
              <a:buClr>
                <a:schemeClr val="dk1"/>
              </a:buClr>
              <a:buSzPts val="1100"/>
              <a:buFont typeface="Arial"/>
              <a:buNone/>
            </a:pPr>
            <a:endParaRPr sz="500" b="1" dirty="0">
              <a:solidFill>
                <a:schemeClr val="dk1"/>
              </a:solidFill>
            </a:endParaRPr>
          </a:p>
        </p:txBody>
      </p:sp>
      <p:sp>
        <p:nvSpPr>
          <p:cNvPr id="2" name="Google Shape;274;p45">
            <a:extLst>
              <a:ext uri="{FF2B5EF4-FFF2-40B4-BE49-F238E27FC236}">
                <a16:creationId xmlns:a16="http://schemas.microsoft.com/office/drawing/2014/main" id="{52AC7B19-5749-4612-B6AC-AEB9ADEC4944}"/>
              </a:ext>
            </a:extLst>
          </p:cNvPr>
          <p:cNvSpPr txBox="1"/>
          <p:nvPr/>
        </p:nvSpPr>
        <p:spPr>
          <a:xfrm>
            <a:off x="4997080" y="588193"/>
            <a:ext cx="4023093" cy="3804461"/>
          </a:xfrm>
          <a:prstGeom prst="rect">
            <a:avLst/>
          </a:prstGeom>
          <a:solidFill>
            <a:srgbClr val="F1F892"/>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Grammar Key Vocabulary – Word Level</a:t>
            </a:r>
          </a:p>
          <a:p>
            <a:r>
              <a:rPr lang="en-US" sz="1050" dirty="0"/>
              <a:t/>
            </a:r>
            <a:br>
              <a:rPr lang="en-US" sz="1050" dirty="0"/>
            </a:br>
            <a:r>
              <a:rPr lang="en-US" sz="1050" b="1" dirty="0"/>
              <a:t>Preposition – </a:t>
            </a:r>
            <a:r>
              <a:rPr lang="en-US" sz="1050" dirty="0"/>
              <a:t>describes when or where something is in relation to something else (after, before, under, inside).</a:t>
            </a:r>
          </a:p>
          <a:p>
            <a:endParaRPr lang="en-US" sz="1050" dirty="0"/>
          </a:p>
          <a:p>
            <a:r>
              <a:rPr lang="en-US" sz="1050" b="1" dirty="0"/>
              <a:t>Determiner – </a:t>
            </a:r>
            <a:r>
              <a:rPr lang="en-US" sz="1050" dirty="0"/>
              <a:t>introduces a noun:</a:t>
            </a:r>
          </a:p>
          <a:p>
            <a:pPr marL="171450" indent="-171450">
              <a:buFontTx/>
              <a:buChar char="-"/>
            </a:pPr>
            <a:r>
              <a:rPr lang="en-US" sz="1050" dirty="0"/>
              <a:t>Articles (a, an, the) </a:t>
            </a:r>
          </a:p>
          <a:p>
            <a:pPr marL="171450" indent="-171450">
              <a:buFontTx/>
              <a:buChar char="-"/>
            </a:pPr>
            <a:r>
              <a:rPr lang="en-US" sz="1050" dirty="0"/>
              <a:t>Demonstratives (this, that, these, those)</a:t>
            </a:r>
          </a:p>
          <a:p>
            <a:pPr marL="171450" indent="-171450">
              <a:buFontTx/>
              <a:buChar char="-"/>
            </a:pPr>
            <a:r>
              <a:rPr lang="en-US" sz="1050" dirty="0"/>
              <a:t>Quantifiers (one, two, some, many, multiple)</a:t>
            </a:r>
          </a:p>
          <a:p>
            <a:pPr marL="171450" indent="-171450">
              <a:buFontTx/>
              <a:buChar char="-"/>
            </a:pPr>
            <a:r>
              <a:rPr lang="en-US" sz="1050" dirty="0"/>
              <a:t>Possessive (his, her, their)</a:t>
            </a:r>
          </a:p>
          <a:p>
            <a:pPr marL="0" lvl="0" indent="0" algn="l" rtl="0">
              <a:spcBef>
                <a:spcPts val="0"/>
              </a:spcBef>
              <a:spcAft>
                <a:spcPts val="0"/>
              </a:spcAft>
              <a:buClr>
                <a:schemeClr val="dk1"/>
              </a:buClr>
              <a:buSzPts val="1100"/>
              <a:buFont typeface="Arial"/>
              <a:buNone/>
            </a:pPr>
            <a:endParaRPr lang="en-GB" sz="1050" b="1" dirty="0">
              <a:solidFill>
                <a:schemeClr val="dk1"/>
              </a:solidFill>
              <a:latin typeface="Calibri"/>
              <a:ea typeface="Calibri"/>
              <a:cs typeface="Calibri"/>
              <a:sym typeface="Calibri"/>
            </a:endParaRPr>
          </a:p>
          <a:p>
            <a:r>
              <a:rPr lang="en-GB" sz="1050" b="1" dirty="0"/>
              <a:t>Subordinating conjunction – </a:t>
            </a:r>
            <a:r>
              <a:rPr lang="en-GB" sz="1050" dirty="0"/>
              <a:t>a word that connects an independent clause to a dependent clause (because, although, however).</a:t>
            </a:r>
          </a:p>
          <a:p>
            <a:endParaRPr lang="en-GB" sz="1050" b="1" dirty="0"/>
          </a:p>
          <a:p>
            <a:r>
              <a:rPr lang="en-GB" sz="1050" b="1" dirty="0"/>
              <a:t>Co-ordinating conjunction – </a:t>
            </a:r>
            <a:r>
              <a:rPr lang="en-GB" sz="1050" dirty="0"/>
              <a:t>a word that joins two elements of equal importance (FANBOYS – for, and, nor, but, or, yet, so).</a:t>
            </a:r>
          </a:p>
          <a:p>
            <a:endParaRPr lang="en-GB" sz="1050" dirty="0"/>
          </a:p>
          <a:p>
            <a:r>
              <a:rPr lang="en-US" sz="1050" b="1" dirty="0"/>
              <a:t>Synonyms – </a:t>
            </a:r>
            <a:r>
              <a:rPr lang="en-US" sz="1050" dirty="0"/>
              <a:t>a word that means the same as another e.g. old and ancient.</a:t>
            </a:r>
          </a:p>
          <a:p>
            <a:r>
              <a:rPr lang="en-US" sz="1050" b="1" dirty="0"/>
              <a:t>Antonyms - </a:t>
            </a:r>
            <a:r>
              <a:rPr lang="en-US" sz="1050" dirty="0"/>
              <a:t> a word that means the opposition – e.g. old and young. </a:t>
            </a:r>
          </a:p>
          <a:p>
            <a:endParaRPr lang="en-US" sz="1100" dirty="0"/>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5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highlight>
                <a:srgbClr val="FFFF00"/>
              </a:highlight>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Shape 281"/>
        <p:cNvGrpSpPr/>
        <p:nvPr/>
      </p:nvGrpSpPr>
      <p:grpSpPr>
        <a:xfrm>
          <a:off x="0" y="0"/>
          <a:ext cx="0" cy="0"/>
          <a:chOff x="0" y="0"/>
          <a:chExt cx="0" cy="0"/>
        </a:xfrm>
      </p:grpSpPr>
      <p:sp>
        <p:nvSpPr>
          <p:cNvPr id="283" name="Google Shape;283;p46"/>
          <p:cNvSpPr txBox="1"/>
          <p:nvPr/>
        </p:nvSpPr>
        <p:spPr>
          <a:xfrm>
            <a:off x="158329" y="125602"/>
            <a:ext cx="4869512" cy="4596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smtClean="0">
                <a:solidFill>
                  <a:schemeClr val="dk1"/>
                </a:solidFill>
                <a:latin typeface="Calibri"/>
                <a:ea typeface="Calibri"/>
                <a:cs typeface="Calibri"/>
                <a:sym typeface="Calibri"/>
              </a:rPr>
              <a:t>English Knowledge &amp; Skills</a:t>
            </a: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284" name="Google Shape;284;p46"/>
          <p:cNvSpPr txBox="1"/>
          <p:nvPr/>
        </p:nvSpPr>
        <p:spPr>
          <a:xfrm>
            <a:off x="5133973" y="1738273"/>
            <a:ext cx="3869175" cy="1229748"/>
          </a:xfrm>
          <a:prstGeom prst="rect">
            <a:avLst/>
          </a:prstGeom>
          <a:solidFill>
            <a:srgbClr val="F1F89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HOW TO HELP – Writing</a:t>
            </a:r>
            <a:endParaRPr sz="1200" b="1" dirty="0">
              <a:solidFill>
                <a:schemeClr val="dk1"/>
              </a:solidFill>
              <a:latin typeface="Calibri"/>
              <a:ea typeface="Calibri"/>
              <a:cs typeface="Calibri"/>
              <a:sym typeface="Calibri"/>
            </a:endParaRPr>
          </a:p>
          <a:p>
            <a:pPr marL="171450" lvl="0" indent="-171450" algn="l" rtl="0">
              <a:spcBef>
                <a:spcPts val="0"/>
              </a:spcBef>
              <a:spcAft>
                <a:spcPts val="0"/>
              </a:spcAft>
              <a:buFontTx/>
              <a:buChar char="-"/>
            </a:pPr>
            <a:r>
              <a:rPr lang="en-GB" sz="1100" dirty="0">
                <a:solidFill>
                  <a:schemeClr val="dk1"/>
                </a:solidFill>
                <a:latin typeface="Calibri"/>
                <a:ea typeface="Calibri"/>
                <a:cs typeface="Calibri"/>
                <a:sym typeface="Calibri"/>
              </a:rPr>
              <a:t>Discuss descriptive techniques when reading. </a:t>
            </a:r>
          </a:p>
          <a:p>
            <a:pPr marL="171450" lvl="0" indent="-171450" algn="l" rtl="0">
              <a:spcBef>
                <a:spcPts val="0"/>
              </a:spcBef>
              <a:spcAft>
                <a:spcPts val="0"/>
              </a:spcAft>
              <a:buFontTx/>
              <a:buChar char="-"/>
            </a:pPr>
            <a:r>
              <a:rPr lang="en-GB" sz="1100" dirty="0">
                <a:solidFill>
                  <a:schemeClr val="dk1"/>
                </a:solidFill>
                <a:latin typeface="Calibri"/>
                <a:ea typeface="Calibri"/>
                <a:cs typeface="Calibri"/>
                <a:sym typeface="Calibri"/>
              </a:rPr>
              <a:t>Discuss how authors develop the plot in their stories. </a:t>
            </a:r>
          </a:p>
          <a:p>
            <a:pPr marL="171450" lvl="0" indent="-171450" algn="l" rtl="0">
              <a:spcBef>
                <a:spcPts val="0"/>
              </a:spcBef>
              <a:spcAft>
                <a:spcPts val="0"/>
              </a:spcAft>
              <a:buFontTx/>
              <a:buChar char="-"/>
            </a:pPr>
            <a:r>
              <a:rPr lang="en-GB" sz="1100" dirty="0">
                <a:solidFill>
                  <a:schemeClr val="dk1"/>
                </a:solidFill>
                <a:latin typeface="Calibri"/>
                <a:ea typeface="Calibri"/>
                <a:cs typeface="Calibri"/>
                <a:sym typeface="Calibri"/>
              </a:rPr>
              <a:t>Look at dialogue and how it moves a story on. </a:t>
            </a:r>
          </a:p>
          <a:p>
            <a:pPr marL="171450" lvl="0" indent="-171450" algn="l" rtl="0">
              <a:spcBef>
                <a:spcPts val="0"/>
              </a:spcBef>
              <a:spcAft>
                <a:spcPts val="0"/>
              </a:spcAft>
              <a:buFontTx/>
              <a:buChar char="-"/>
            </a:pPr>
            <a:r>
              <a:rPr lang="en-GB" sz="1100" dirty="0">
                <a:solidFill>
                  <a:schemeClr val="dk1"/>
                </a:solidFill>
                <a:latin typeface="Calibri"/>
                <a:ea typeface="Calibri"/>
                <a:cs typeface="Calibri"/>
                <a:sym typeface="Calibri"/>
              </a:rPr>
              <a:t>Encourage your child to write as much as possible for as many different purposes as you can. </a:t>
            </a:r>
            <a:endParaRPr sz="400" dirty="0">
              <a:solidFill>
                <a:schemeClr val="dk1"/>
              </a:solidFill>
              <a:latin typeface="Calibri"/>
              <a:ea typeface="Calibri"/>
              <a:cs typeface="Calibri"/>
              <a:sym typeface="Calibri"/>
            </a:endParaRPr>
          </a:p>
        </p:txBody>
      </p:sp>
      <p:sp>
        <p:nvSpPr>
          <p:cNvPr id="285" name="Google Shape;285;p46"/>
          <p:cNvSpPr txBox="1"/>
          <p:nvPr/>
        </p:nvSpPr>
        <p:spPr>
          <a:xfrm>
            <a:off x="5133975" y="3943349"/>
            <a:ext cx="3869175" cy="1771649"/>
          </a:xfrm>
          <a:prstGeom prst="rect">
            <a:avLst/>
          </a:prstGeom>
          <a:solidFill>
            <a:srgbClr val="F1F89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HOW TO HELP - Reading</a:t>
            </a: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r>
              <a:rPr lang="en-US" sz="1100" dirty="0">
                <a:solidFill>
                  <a:schemeClr val="dk1"/>
                </a:solidFill>
                <a:latin typeface="Calibri"/>
                <a:ea typeface="Calibri"/>
                <a:cs typeface="Calibri"/>
                <a:sym typeface="Calibri"/>
              </a:rPr>
              <a:t>- Read with your child (lots)</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US" sz="1100" dirty="0">
                <a:solidFill>
                  <a:schemeClr val="dk1"/>
                </a:solidFill>
                <a:latin typeface="Calibri"/>
                <a:ea typeface="Calibri"/>
                <a:cs typeface="Calibri"/>
                <a:sym typeface="Calibri"/>
              </a:rPr>
              <a:t>- Discuss vocabulary and develop understanding of new words</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US" sz="1100" dirty="0">
                <a:solidFill>
                  <a:schemeClr val="dk1"/>
                </a:solidFill>
                <a:latin typeface="Calibri"/>
                <a:ea typeface="Calibri"/>
                <a:cs typeface="Calibri"/>
                <a:sym typeface="Calibri"/>
              </a:rPr>
              <a:t>- Visit local libraries</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US" sz="1100" dirty="0">
                <a:solidFill>
                  <a:schemeClr val="dk1"/>
                </a:solidFill>
                <a:latin typeface="Calibri"/>
                <a:ea typeface="Calibri"/>
                <a:cs typeface="Calibri"/>
                <a:sym typeface="Calibri"/>
              </a:rPr>
              <a:t>- Read comics/magazines/newspapers</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US" sz="1100" dirty="0">
                <a:solidFill>
                  <a:schemeClr val="dk1"/>
                </a:solidFill>
                <a:latin typeface="Calibri"/>
                <a:ea typeface="Calibri"/>
                <a:cs typeface="Calibri"/>
                <a:sym typeface="Calibri"/>
              </a:rPr>
              <a:t>- Let your child see you read</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US" sz="1100" dirty="0">
                <a:solidFill>
                  <a:schemeClr val="dk1"/>
                </a:solidFill>
                <a:latin typeface="Calibri"/>
                <a:ea typeface="Calibri"/>
                <a:cs typeface="Calibri"/>
                <a:sym typeface="Calibri"/>
              </a:rPr>
              <a:t>- Make reading enjoyable- not a battle</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US" sz="1100" dirty="0">
                <a:solidFill>
                  <a:schemeClr val="dk1"/>
                </a:solidFill>
                <a:latin typeface="Calibri"/>
                <a:ea typeface="Calibri"/>
                <a:cs typeface="Calibri"/>
                <a:sym typeface="Calibri"/>
              </a:rPr>
              <a:t>- Let children read what interests them</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endParaRPr sz="500" b="1" dirty="0">
              <a:solidFill>
                <a:schemeClr val="dk1"/>
              </a:solidFill>
              <a:latin typeface="Calibri"/>
              <a:ea typeface="Calibri"/>
              <a:cs typeface="Calibri"/>
              <a:sym typeface="Calibri"/>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p:txBody>
      </p:sp>
      <p:sp>
        <p:nvSpPr>
          <p:cNvPr id="286" name="Google Shape;286;p46"/>
          <p:cNvSpPr txBox="1"/>
          <p:nvPr/>
        </p:nvSpPr>
        <p:spPr>
          <a:xfrm>
            <a:off x="5133973" y="3045125"/>
            <a:ext cx="3869175" cy="821119"/>
          </a:xfrm>
          <a:prstGeom prst="rect">
            <a:avLst/>
          </a:prstGeom>
          <a:solidFill>
            <a:srgbClr val="F1F89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HOW TO HELP - Grammar </a:t>
            </a:r>
            <a:endParaRPr sz="700" b="1" dirty="0">
              <a:solidFill>
                <a:schemeClr val="dk1"/>
              </a:solidFill>
              <a:latin typeface="Calibri"/>
              <a:ea typeface="Calibri"/>
              <a:cs typeface="Calibri"/>
              <a:sym typeface="Calibri"/>
            </a:endParaRPr>
          </a:p>
          <a:p>
            <a:pPr marL="171450" lvl="0" indent="-171450" algn="l" rtl="0">
              <a:spcBef>
                <a:spcPts val="0"/>
              </a:spcBef>
              <a:spcAft>
                <a:spcPts val="0"/>
              </a:spcAft>
              <a:buFontTx/>
              <a:buChar char="-"/>
            </a:pPr>
            <a:r>
              <a:rPr lang="en-US" sz="1100" dirty="0">
                <a:solidFill>
                  <a:schemeClr val="dk1"/>
                </a:solidFill>
                <a:latin typeface="Calibri"/>
                <a:ea typeface="Calibri"/>
                <a:cs typeface="Calibri"/>
                <a:sym typeface="Calibri"/>
              </a:rPr>
              <a:t>Speak in grammatically accurate sentences.</a:t>
            </a:r>
          </a:p>
          <a:p>
            <a:pPr marL="171450" lvl="0" indent="-171450" algn="l" rtl="0">
              <a:spcBef>
                <a:spcPts val="0"/>
              </a:spcBef>
              <a:spcAft>
                <a:spcPts val="0"/>
              </a:spcAft>
              <a:buFontTx/>
              <a:buChar char="-"/>
            </a:pPr>
            <a:r>
              <a:rPr lang="en-US" sz="1100" dirty="0">
                <a:solidFill>
                  <a:schemeClr val="dk1"/>
                </a:solidFill>
                <a:latin typeface="Calibri"/>
                <a:ea typeface="Calibri"/>
                <a:cs typeface="Calibri"/>
                <a:sym typeface="Calibri"/>
              </a:rPr>
              <a:t>Spot gramma being taught at school when reading.</a:t>
            </a:r>
          </a:p>
          <a:p>
            <a:pPr marL="171450" lvl="0" indent="-171450" algn="l" rtl="0">
              <a:spcBef>
                <a:spcPts val="0"/>
              </a:spcBef>
              <a:spcAft>
                <a:spcPts val="0"/>
              </a:spcAft>
              <a:buFontTx/>
              <a:buChar char="-"/>
            </a:pPr>
            <a:r>
              <a:rPr lang="en-US" sz="1100" dirty="0">
                <a:solidFill>
                  <a:schemeClr val="dk1"/>
                </a:solidFill>
                <a:latin typeface="Calibri"/>
                <a:ea typeface="Calibri"/>
                <a:cs typeface="Calibri"/>
                <a:sym typeface="Calibri"/>
              </a:rPr>
              <a:t>Work together on your child’s IXL homework.</a:t>
            </a:r>
            <a:endParaRPr sz="1100" dirty="0">
              <a:solidFill>
                <a:schemeClr val="dk1"/>
              </a:solidFill>
              <a:latin typeface="Calibri"/>
              <a:ea typeface="Calibri"/>
              <a:cs typeface="Calibri"/>
              <a:sym typeface="Calibri"/>
            </a:endParaRPr>
          </a:p>
        </p:txBody>
      </p:sp>
      <p:sp>
        <p:nvSpPr>
          <p:cNvPr id="289" name="Google Shape;289;p46"/>
          <p:cNvSpPr txBox="1"/>
          <p:nvPr/>
        </p:nvSpPr>
        <p:spPr>
          <a:xfrm>
            <a:off x="105575" y="721200"/>
            <a:ext cx="4933150" cy="2136300"/>
          </a:xfrm>
          <a:prstGeom prst="rect">
            <a:avLst/>
          </a:prstGeom>
          <a:solidFill>
            <a:srgbClr val="F1F892"/>
          </a:solidFill>
          <a:ln>
            <a:noFill/>
          </a:ln>
        </p:spPr>
        <p:txBody>
          <a:bodyPr spcFirstLastPara="1" wrap="square" lIns="91425" tIns="91425" rIns="91425" bIns="91425" anchor="t" anchorCtr="0">
            <a:noAutofit/>
          </a:bodyPr>
          <a:lstStyle/>
          <a:p>
            <a:r>
              <a:rPr lang="en-US" sz="1200" b="1" dirty="0">
                <a:solidFill>
                  <a:srgbClr val="000000"/>
                </a:solidFill>
                <a:latin typeface="Calibri" panose="020F0502020204030204" pitchFamily="34" charset="0"/>
                <a:ea typeface="Calibri"/>
                <a:cs typeface="Calibri" panose="020F0502020204030204" pitchFamily="34" charset="0"/>
                <a:sym typeface="Calibri"/>
              </a:rPr>
              <a:t>WRITING - </a:t>
            </a:r>
            <a:r>
              <a:rPr lang="en-US" sz="1200" b="1" dirty="0">
                <a:latin typeface="Calibri" panose="020F0502020204030204" pitchFamily="34" charset="0"/>
                <a:cs typeface="Calibri" panose="020F0502020204030204" pitchFamily="34" charset="0"/>
              </a:rPr>
              <a:t>Short stories &amp; </a:t>
            </a:r>
            <a:r>
              <a:rPr lang="en-US" sz="1200" b="1" dirty="0" smtClean="0">
                <a:latin typeface="Calibri" panose="020F0502020204030204" pitchFamily="34" charset="0"/>
                <a:cs typeface="Calibri" panose="020F0502020204030204" pitchFamily="34" charset="0"/>
              </a:rPr>
              <a:t>Balanced arguments</a:t>
            </a:r>
            <a:endParaRPr lang="en-US" sz="1200" dirty="0">
              <a:latin typeface="Calibri" panose="020F0502020204030204" pitchFamily="34" charset="0"/>
              <a:cs typeface="Calibri" panose="020F0502020204030204" pitchFamily="34" charset="0"/>
            </a:endParaRPr>
          </a:p>
          <a:p>
            <a:r>
              <a:rPr lang="en-US" sz="1100" dirty="0">
                <a:latin typeface="Calibri" panose="020F0502020204030204" pitchFamily="34" charset="0"/>
                <a:cs typeface="Calibri" panose="020F0502020204030204" pitchFamily="34" charset="0"/>
              </a:rPr>
              <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AMPS descriptive techniques to describe setting, atmosphere and characters:</a:t>
            </a:r>
          </a:p>
          <a:p>
            <a:r>
              <a:rPr lang="en-US" sz="1100" b="1" dirty="0">
                <a:latin typeface="Calibri" panose="020F0502020204030204" pitchFamily="34" charset="0"/>
                <a:cs typeface="Calibri" panose="020F0502020204030204" pitchFamily="34" charset="0"/>
              </a:rPr>
              <a:t>Alliteration</a:t>
            </a:r>
            <a:r>
              <a:rPr lang="en-US" sz="1100" dirty="0">
                <a:latin typeface="Calibri" panose="020F0502020204030204" pitchFamily="34" charset="0"/>
                <a:cs typeface="Calibri" panose="020F0502020204030204" pitchFamily="34" charset="0"/>
              </a:rPr>
              <a:t> – Most of the </a:t>
            </a:r>
            <a:r>
              <a:rPr lang="en-US" sz="1100" b="1" dirty="0">
                <a:latin typeface="Calibri" panose="020F0502020204030204" pitchFamily="34" charset="0"/>
                <a:cs typeface="Calibri" panose="020F0502020204030204" pitchFamily="34" charset="0"/>
              </a:rPr>
              <a:t>initial letter sounds</a:t>
            </a:r>
            <a:r>
              <a:rPr lang="en-US" sz="1100" dirty="0">
                <a:latin typeface="Calibri" panose="020F0502020204030204" pitchFamily="34" charset="0"/>
                <a:cs typeface="Calibri" panose="020F0502020204030204" pitchFamily="34" charset="0"/>
              </a:rPr>
              <a:t> of the words in each line are the same.</a:t>
            </a:r>
          </a:p>
          <a:p>
            <a:r>
              <a:rPr lang="en-US" sz="1100" b="1" dirty="0">
                <a:latin typeface="Calibri" panose="020F0502020204030204" pitchFamily="34" charset="0"/>
                <a:cs typeface="Calibri" panose="020F0502020204030204" pitchFamily="34" charset="0"/>
              </a:rPr>
              <a:t>Metaphor</a:t>
            </a:r>
            <a:r>
              <a:rPr lang="en-US" sz="1100" dirty="0">
                <a:latin typeface="Calibri" panose="020F0502020204030204" pitchFamily="34" charset="0"/>
                <a:cs typeface="Calibri" panose="020F0502020204030204" pitchFamily="34" charset="0"/>
              </a:rPr>
              <a:t> – Saying an object </a:t>
            </a:r>
            <a:r>
              <a:rPr lang="en-US" sz="1100" b="1" dirty="0">
                <a:latin typeface="Calibri" panose="020F0502020204030204" pitchFamily="34" charset="0"/>
                <a:cs typeface="Calibri" panose="020F0502020204030204" pitchFamily="34" charset="0"/>
              </a:rPr>
              <a:t>is</a:t>
            </a:r>
            <a:r>
              <a:rPr lang="en-US" sz="1100" dirty="0">
                <a:latin typeface="Calibri" panose="020F0502020204030204" pitchFamily="34" charset="0"/>
                <a:cs typeface="Calibri" panose="020F0502020204030204" pitchFamily="34" charset="0"/>
              </a:rPr>
              <a:t> something.  </a:t>
            </a:r>
          </a:p>
          <a:p>
            <a:r>
              <a:rPr lang="en-US" sz="1100" b="1" dirty="0">
                <a:latin typeface="Calibri" panose="020F0502020204030204" pitchFamily="34" charset="0"/>
                <a:cs typeface="Calibri" panose="020F0502020204030204" pitchFamily="34" charset="0"/>
              </a:rPr>
              <a:t>Personification</a:t>
            </a:r>
            <a:r>
              <a:rPr lang="en-US" sz="1100" dirty="0">
                <a:latin typeface="Calibri" panose="020F0502020204030204" pitchFamily="34" charset="0"/>
                <a:cs typeface="Calibri" panose="020F0502020204030204" pitchFamily="34" charset="0"/>
              </a:rPr>
              <a:t> – A </a:t>
            </a:r>
            <a:r>
              <a:rPr lang="en-US" sz="1100" b="1" dirty="0">
                <a:latin typeface="Calibri" panose="020F0502020204030204" pitchFamily="34" charset="0"/>
                <a:cs typeface="Calibri" panose="020F0502020204030204" pitchFamily="34" charset="0"/>
              </a:rPr>
              <a:t>human </a:t>
            </a:r>
            <a:r>
              <a:rPr lang="en-US" sz="1100" dirty="0">
                <a:latin typeface="Calibri" panose="020F0502020204030204" pitchFamily="34" charset="0"/>
                <a:cs typeface="Calibri" panose="020F0502020204030204" pitchFamily="34" charset="0"/>
              </a:rPr>
              <a:t>quality is given to an object.</a:t>
            </a:r>
            <a:br>
              <a:rPr lang="en-US" sz="1100" dirty="0">
                <a:latin typeface="Calibri" panose="020F0502020204030204" pitchFamily="34" charset="0"/>
                <a:cs typeface="Calibri" panose="020F0502020204030204" pitchFamily="34" charset="0"/>
              </a:rPr>
            </a:br>
            <a:r>
              <a:rPr lang="en-US" sz="1100" b="1" dirty="0">
                <a:latin typeface="Calibri" panose="020F0502020204030204" pitchFamily="34" charset="0"/>
                <a:cs typeface="Calibri" panose="020F0502020204030204" pitchFamily="34" charset="0"/>
              </a:rPr>
              <a:t>Simile</a:t>
            </a:r>
            <a:r>
              <a:rPr lang="en-US" sz="1100" dirty="0">
                <a:latin typeface="Calibri" panose="020F0502020204030204" pitchFamily="34" charset="0"/>
                <a:cs typeface="Calibri" panose="020F0502020204030204" pitchFamily="34" charset="0"/>
              </a:rPr>
              <a:t> - </a:t>
            </a:r>
            <a:r>
              <a:rPr lang="en-GB" sz="1100" dirty="0">
                <a:latin typeface="Calibri" panose="020F0502020204030204" pitchFamily="34" charset="0"/>
                <a:cs typeface="Calibri" panose="020F0502020204030204" pitchFamily="34" charset="0"/>
              </a:rPr>
              <a:t>Comparison is used by using ‘</a:t>
            </a:r>
            <a:r>
              <a:rPr lang="en-GB" sz="1100" b="1" dirty="0">
                <a:latin typeface="Calibri" panose="020F0502020204030204" pitchFamily="34" charset="0"/>
                <a:cs typeface="Calibri" panose="020F0502020204030204" pitchFamily="34" charset="0"/>
              </a:rPr>
              <a:t>as a</a:t>
            </a:r>
            <a:r>
              <a:rPr lang="en-GB" sz="1100" dirty="0">
                <a:latin typeface="Calibri" panose="020F0502020204030204" pitchFamily="34" charset="0"/>
                <a:cs typeface="Calibri" panose="020F0502020204030204" pitchFamily="34" charset="0"/>
              </a:rPr>
              <a:t>’ or ‘</a:t>
            </a:r>
            <a:r>
              <a:rPr lang="en-GB" sz="1100" b="1" dirty="0">
                <a:latin typeface="Calibri" panose="020F0502020204030204" pitchFamily="34" charset="0"/>
                <a:cs typeface="Calibri" panose="020F0502020204030204" pitchFamily="34" charset="0"/>
              </a:rPr>
              <a:t>like a</a:t>
            </a:r>
            <a:r>
              <a:rPr lang="en-GB" sz="1100" dirty="0">
                <a:latin typeface="Calibri" panose="020F0502020204030204" pitchFamily="34" charset="0"/>
                <a:cs typeface="Calibri" panose="020F0502020204030204" pitchFamily="34" charset="0"/>
              </a:rPr>
              <a:t>’.</a:t>
            </a:r>
          </a:p>
          <a:p>
            <a:endParaRPr lang="en-GB" sz="1100" b="1" dirty="0">
              <a:solidFill>
                <a:srgbClr val="000000"/>
              </a:solidFill>
              <a:latin typeface="Calibri" panose="020F0502020204030204" pitchFamily="34" charset="0"/>
              <a:ea typeface="Calibri"/>
              <a:cs typeface="Calibri" panose="020F0502020204030204" pitchFamily="34" charset="0"/>
              <a:sym typeface="Calibri"/>
            </a:endParaRPr>
          </a:p>
          <a:p>
            <a:r>
              <a:rPr lang="en-GB" sz="1100" b="1" dirty="0">
                <a:latin typeface="Calibri" panose="020F0502020204030204" pitchFamily="34" charset="0"/>
                <a:ea typeface="Calibri"/>
                <a:cs typeface="Calibri" panose="020F0502020204030204" pitchFamily="34" charset="0"/>
                <a:sym typeface="Calibri"/>
              </a:rPr>
              <a:t>Plot – </a:t>
            </a:r>
            <a:r>
              <a:rPr lang="en-GB" sz="1100" dirty="0">
                <a:latin typeface="Calibri" panose="020F0502020204030204" pitchFamily="34" charset="0"/>
                <a:ea typeface="Calibri"/>
                <a:cs typeface="Calibri" panose="020F0502020204030204" pitchFamily="34" charset="0"/>
                <a:sym typeface="Calibri"/>
              </a:rPr>
              <a:t>developing problems and solutions within a story. </a:t>
            </a:r>
          </a:p>
          <a:p>
            <a:endParaRPr lang="en-GB" sz="1100" b="1" dirty="0">
              <a:solidFill>
                <a:srgbClr val="000000"/>
              </a:solidFill>
              <a:latin typeface="Calibri" panose="020F0502020204030204" pitchFamily="34" charset="0"/>
              <a:ea typeface="Calibri"/>
              <a:cs typeface="Calibri" panose="020F0502020204030204" pitchFamily="34" charset="0"/>
              <a:sym typeface="Calibri"/>
            </a:endParaRPr>
          </a:p>
          <a:p>
            <a:r>
              <a:rPr lang="en-GB" sz="1100" b="1" dirty="0">
                <a:latin typeface="Calibri" panose="020F0502020204030204" pitchFamily="34" charset="0"/>
                <a:ea typeface="Calibri"/>
                <a:cs typeface="Calibri" panose="020F0502020204030204" pitchFamily="34" charset="0"/>
                <a:sym typeface="Calibri"/>
              </a:rPr>
              <a:t>Dialogue </a:t>
            </a:r>
            <a:r>
              <a:rPr lang="en-GB" sz="1100" dirty="0">
                <a:latin typeface="Calibri" panose="020F0502020204030204" pitchFamily="34" charset="0"/>
                <a:ea typeface="Calibri"/>
                <a:cs typeface="Calibri" panose="020F0502020204030204" pitchFamily="34" charset="0"/>
                <a:sym typeface="Calibri"/>
              </a:rPr>
              <a:t>– using the speech of characters to advance action in a story. </a:t>
            </a:r>
          </a:p>
          <a:p>
            <a:endParaRPr lang="en-GB" sz="1200" b="1" dirty="0">
              <a:solidFill>
                <a:srgbClr val="000000"/>
              </a:solidFill>
              <a:latin typeface="Calibri" panose="020F0502020204030204" pitchFamily="34" charset="0"/>
              <a:ea typeface="Calibri"/>
              <a:cs typeface="Calibri" panose="020F0502020204030204" pitchFamily="34" charset="0"/>
              <a:sym typeface="Calibri"/>
            </a:endParaRPr>
          </a:p>
          <a:p>
            <a:r>
              <a:rPr lang="en-US" sz="1200" dirty="0">
                <a:latin typeface="Calibri" panose="020F0502020204030204" pitchFamily="34" charset="0"/>
                <a:cs typeface="Calibri" panose="020F0502020204030204" pitchFamily="34" charset="0"/>
              </a:rPr>
              <a:t/>
            </a:r>
            <a:br>
              <a:rPr lang="en-US" sz="1200" dirty="0">
                <a:latin typeface="Calibri" panose="020F0502020204030204" pitchFamily="34" charset="0"/>
                <a:cs typeface="Calibri" panose="020F0502020204030204" pitchFamily="34" charset="0"/>
              </a:rPr>
            </a:br>
            <a:endParaRPr sz="700" dirty="0">
              <a:solidFill>
                <a:srgbClr val="000000"/>
              </a:solidFill>
              <a:latin typeface="Calibri"/>
              <a:ea typeface="Calibri"/>
              <a:cs typeface="Calibri"/>
              <a:sym typeface="Calibri"/>
            </a:endParaRPr>
          </a:p>
          <a:p>
            <a:pPr marL="0" lvl="0" indent="0" algn="l" rtl="0">
              <a:spcBef>
                <a:spcPts val="0"/>
              </a:spcBef>
              <a:spcAft>
                <a:spcPts val="0"/>
              </a:spcAft>
              <a:buNone/>
            </a:pPr>
            <a:endParaRPr dirty="0">
              <a:solidFill>
                <a:srgbClr val="000000"/>
              </a:solidFill>
              <a:latin typeface="Calibri"/>
              <a:ea typeface="Calibri"/>
              <a:cs typeface="Calibri"/>
              <a:sym typeface="Calibri"/>
            </a:endParaRPr>
          </a:p>
          <a:p>
            <a:pPr marL="0" lvl="0" indent="0" algn="l" rtl="0">
              <a:spcBef>
                <a:spcPts val="0"/>
              </a:spcBef>
              <a:spcAft>
                <a:spcPts val="0"/>
              </a:spcAft>
              <a:buNone/>
            </a:pPr>
            <a:endParaRPr sz="500" dirty="0">
              <a:solidFill>
                <a:srgbClr val="000000"/>
              </a:solidFill>
              <a:latin typeface="Calibri"/>
              <a:ea typeface="Calibri"/>
              <a:cs typeface="Calibri"/>
              <a:sym typeface="Calibri"/>
            </a:endParaRPr>
          </a:p>
          <a:p>
            <a:pPr marL="0" lvl="0" indent="0" algn="l" rtl="0">
              <a:spcBef>
                <a:spcPts val="0"/>
              </a:spcBef>
              <a:spcAft>
                <a:spcPts val="0"/>
              </a:spcAft>
              <a:buNone/>
            </a:pPr>
            <a:endParaRPr sz="1200" dirty="0">
              <a:solidFill>
                <a:srgbClr val="000000"/>
              </a:solidFill>
              <a:latin typeface="Calibri"/>
              <a:ea typeface="Calibri"/>
              <a:cs typeface="Calibri"/>
              <a:sym typeface="Calibri"/>
            </a:endParaRPr>
          </a:p>
          <a:p>
            <a:pPr marL="0" lvl="0" indent="0" algn="l" rtl="0">
              <a:spcBef>
                <a:spcPts val="0"/>
              </a:spcBef>
              <a:spcAft>
                <a:spcPts val="0"/>
              </a:spcAft>
              <a:buNone/>
            </a:pPr>
            <a:endParaRPr sz="1200" dirty="0">
              <a:solidFill>
                <a:srgbClr val="000000"/>
              </a:solidFill>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p:txBody>
      </p:sp>
      <p:sp>
        <p:nvSpPr>
          <p:cNvPr id="2" name="Google Shape;274;p45">
            <a:extLst>
              <a:ext uri="{FF2B5EF4-FFF2-40B4-BE49-F238E27FC236}">
                <a16:creationId xmlns:a16="http://schemas.microsoft.com/office/drawing/2014/main" id="{60C0F509-F9C7-4979-A2A4-9DA203DBAA66}"/>
              </a:ext>
            </a:extLst>
          </p:cNvPr>
          <p:cNvSpPr txBox="1"/>
          <p:nvPr/>
        </p:nvSpPr>
        <p:spPr>
          <a:xfrm>
            <a:off x="94691" y="2891821"/>
            <a:ext cx="4933150" cy="2823177"/>
          </a:xfrm>
          <a:prstGeom prst="rect">
            <a:avLst/>
          </a:prstGeom>
          <a:solidFill>
            <a:srgbClr val="F1F892"/>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Calibri"/>
                <a:ea typeface="Calibri"/>
                <a:cs typeface="Calibri"/>
                <a:sym typeface="Calibri"/>
              </a:rPr>
              <a:t>READING Key vocabulary </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5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Word meaning  -</a:t>
            </a:r>
            <a:r>
              <a:rPr lang="en-US" sz="1100" dirty="0">
                <a:solidFill>
                  <a:schemeClr val="dk1"/>
                </a:solidFill>
                <a:latin typeface="Calibri"/>
                <a:ea typeface="Calibri"/>
                <a:cs typeface="Calibri"/>
                <a:sym typeface="Calibri"/>
              </a:rPr>
              <a:t> Explaining the meaning of words in context and explaining how word choice enhances meaning.</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500" dirty="0">
                <a:solidFill>
                  <a:schemeClr val="dk1"/>
                </a:solidFill>
                <a:latin typeface="Calibri"/>
                <a:ea typeface="Calibri"/>
                <a:cs typeface="Calibri"/>
                <a:sym typeface="Calibri"/>
              </a:rPr>
              <a:t> </a:t>
            </a:r>
            <a:endParaRPr sz="5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Retrieval - </a:t>
            </a:r>
            <a:r>
              <a:rPr lang="en-US" sz="1100" dirty="0">
                <a:solidFill>
                  <a:schemeClr val="dk1"/>
                </a:solidFill>
                <a:latin typeface="Calibri"/>
                <a:ea typeface="Calibri"/>
                <a:cs typeface="Calibri"/>
                <a:sym typeface="Calibri"/>
              </a:rPr>
              <a:t>Finding details and information from a text.</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500" dirty="0">
                <a:solidFill>
                  <a:schemeClr val="dk1"/>
                </a:solidFill>
                <a:latin typeface="Calibri"/>
                <a:ea typeface="Calibri"/>
                <a:cs typeface="Calibri"/>
                <a:sym typeface="Calibri"/>
              </a:rPr>
              <a:t> </a:t>
            </a:r>
            <a:endParaRPr sz="5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Prediction - </a:t>
            </a:r>
            <a:r>
              <a:rPr lang="en-US" sz="1100" dirty="0">
                <a:solidFill>
                  <a:schemeClr val="dk1"/>
                </a:solidFill>
                <a:latin typeface="Calibri"/>
                <a:ea typeface="Calibri"/>
                <a:cs typeface="Calibri"/>
                <a:sym typeface="Calibri"/>
              </a:rPr>
              <a:t>Saying what will happen next or as a result of something.</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500" dirty="0">
                <a:solidFill>
                  <a:schemeClr val="dk1"/>
                </a:solidFill>
                <a:latin typeface="Calibri"/>
                <a:ea typeface="Calibri"/>
                <a:cs typeface="Calibri"/>
                <a:sym typeface="Calibri"/>
              </a:rPr>
              <a:t> </a:t>
            </a:r>
            <a:endParaRPr sz="5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Comprehension</a:t>
            </a:r>
            <a:r>
              <a:rPr lang="en-US" sz="1100" dirty="0">
                <a:solidFill>
                  <a:schemeClr val="dk1"/>
                </a:solidFill>
                <a:latin typeface="Calibri"/>
                <a:ea typeface="Calibri"/>
                <a:cs typeface="Calibri"/>
                <a:sym typeface="Calibri"/>
              </a:rPr>
              <a:t> – </a:t>
            </a:r>
            <a:r>
              <a:rPr lang="en-GB" sz="1100" dirty="0">
                <a:solidFill>
                  <a:schemeClr val="dk1"/>
                </a:solidFill>
                <a:latin typeface="Calibri"/>
                <a:ea typeface="Calibri"/>
                <a:cs typeface="Calibri"/>
                <a:sym typeface="Calibri"/>
              </a:rPr>
              <a:t>understanding the text and how content is related to the meaning as a whole.</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500" dirty="0">
                <a:solidFill>
                  <a:schemeClr val="dk1"/>
                </a:solidFill>
                <a:latin typeface="Calibri"/>
                <a:ea typeface="Calibri"/>
                <a:cs typeface="Calibri"/>
                <a:sym typeface="Calibri"/>
              </a:rPr>
              <a:t> </a:t>
            </a:r>
            <a:endParaRPr sz="5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Inference -</a:t>
            </a:r>
            <a:r>
              <a:rPr lang="en-US" sz="1100" dirty="0">
                <a:solidFill>
                  <a:schemeClr val="dk1"/>
                </a:solidFill>
                <a:latin typeface="Calibri"/>
                <a:ea typeface="Calibri"/>
                <a:cs typeface="Calibri"/>
                <a:sym typeface="Calibri"/>
              </a:rPr>
              <a:t> reaching a conclusion which you can explain and justify with evidence from the text. </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600" dirty="0">
                <a:solidFill>
                  <a:schemeClr val="dk1"/>
                </a:solidFill>
                <a:latin typeface="Calibri"/>
                <a:ea typeface="Calibri"/>
                <a:cs typeface="Calibri"/>
                <a:sym typeface="Calibri"/>
              </a:rPr>
              <a:t> </a:t>
            </a:r>
            <a:endParaRPr sz="6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Deduction - </a:t>
            </a:r>
            <a:r>
              <a:rPr lang="en-US" sz="1100" dirty="0">
                <a:solidFill>
                  <a:schemeClr val="dk1"/>
                </a:solidFill>
                <a:latin typeface="Calibri"/>
                <a:ea typeface="Calibri"/>
                <a:cs typeface="Calibri"/>
                <a:sym typeface="Calibri"/>
              </a:rPr>
              <a:t>Using evidence in a text to support an idea.</a:t>
            </a:r>
          </a:p>
          <a:p>
            <a:pPr marL="0" lvl="0" indent="0" algn="l" rtl="0">
              <a:spcBef>
                <a:spcPts val="0"/>
              </a:spcBef>
              <a:spcAft>
                <a:spcPts val="0"/>
              </a:spcAft>
              <a:buClr>
                <a:schemeClr val="dk1"/>
              </a:buClr>
              <a:buSzPts val="1100"/>
              <a:buFont typeface="Arial"/>
              <a:buNone/>
            </a:pPr>
            <a:r>
              <a:rPr lang="en-US" sz="500" b="1" dirty="0">
                <a:solidFill>
                  <a:schemeClr val="dk1"/>
                </a:solidFill>
                <a:latin typeface="Calibri"/>
                <a:ea typeface="Calibri"/>
                <a:cs typeface="Calibri"/>
                <a:sym typeface="Calibri"/>
              </a:rPr>
              <a:t> </a:t>
            </a:r>
          </a:p>
          <a:p>
            <a:pPr marL="0" lvl="0" indent="0" algn="l"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Summary – </a:t>
            </a:r>
            <a:r>
              <a:rPr lang="en-GB" sz="1100" dirty="0">
                <a:solidFill>
                  <a:schemeClr val="dk1"/>
                </a:solidFill>
                <a:latin typeface="Calibri"/>
                <a:ea typeface="Calibri"/>
                <a:cs typeface="Calibri"/>
                <a:sym typeface="Calibri"/>
              </a:rPr>
              <a:t>summarising</a:t>
            </a:r>
            <a:r>
              <a:rPr lang="en-US" sz="1100" dirty="0">
                <a:solidFill>
                  <a:schemeClr val="dk1"/>
                </a:solidFill>
                <a:latin typeface="Calibri"/>
                <a:ea typeface="Calibri"/>
                <a:cs typeface="Calibri"/>
                <a:sym typeface="Calibri"/>
              </a:rPr>
              <a:t> main ideas from across paragraphs</a:t>
            </a:r>
            <a:r>
              <a:rPr lang="en-US" sz="1000" dirty="0">
                <a:solidFill>
                  <a:schemeClr val="dk1"/>
                </a:solidFill>
                <a:latin typeface="Calibri"/>
                <a:ea typeface="Calibri"/>
                <a:cs typeface="Calibri"/>
                <a:sym typeface="Calibri"/>
              </a:rPr>
              <a:t>.</a:t>
            </a:r>
          </a:p>
          <a:p>
            <a:pPr marL="0" lvl="0" indent="0" algn="l" rtl="0">
              <a:spcBef>
                <a:spcPts val="0"/>
              </a:spcBef>
              <a:spcAft>
                <a:spcPts val="0"/>
              </a:spcAft>
              <a:buClr>
                <a:schemeClr val="dk1"/>
              </a:buClr>
              <a:buSzPts val="1100"/>
              <a:buFont typeface="Arial"/>
              <a:buNone/>
            </a:pPr>
            <a:endParaRPr sz="5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b="1" dirty="0">
                <a:solidFill>
                  <a:schemeClr val="dk1"/>
                </a:solidFill>
                <a:highlight>
                  <a:srgbClr val="FFFF00"/>
                </a:highlight>
                <a:latin typeface="Calibri"/>
                <a:ea typeface="Calibri"/>
                <a:cs typeface="Calibri"/>
                <a:sym typeface="Calibri"/>
              </a:rPr>
              <a:t>Don’t forget the Vocabulary Challenge!</a:t>
            </a:r>
            <a:endParaRPr dirty="0">
              <a:highlight>
                <a:srgbClr val="FFFF00"/>
              </a:highlight>
              <a:latin typeface="Calibri"/>
              <a:ea typeface="Calibri"/>
              <a:cs typeface="Calibri"/>
              <a:sym typeface="Calibri"/>
            </a:endParaRPr>
          </a:p>
        </p:txBody>
      </p:sp>
      <p:sp>
        <p:nvSpPr>
          <p:cNvPr id="3" name="Google Shape;284;p46">
            <a:extLst>
              <a:ext uri="{FF2B5EF4-FFF2-40B4-BE49-F238E27FC236}">
                <a16:creationId xmlns:a16="http://schemas.microsoft.com/office/drawing/2014/main" id="{E069A59F-7E2F-4E2E-8213-15A6B3985490}"/>
              </a:ext>
            </a:extLst>
          </p:cNvPr>
          <p:cNvSpPr txBox="1"/>
          <p:nvPr/>
        </p:nvSpPr>
        <p:spPr>
          <a:xfrm>
            <a:off x="5133973" y="125602"/>
            <a:ext cx="3869175" cy="1523799"/>
          </a:xfrm>
          <a:prstGeom prst="rect">
            <a:avLst/>
          </a:prstGeom>
          <a:solidFill>
            <a:srgbClr val="F1F89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solidFill>
                  <a:schemeClr val="dk1"/>
                </a:solidFill>
                <a:latin typeface="Calibri"/>
                <a:ea typeface="Calibri"/>
                <a:cs typeface="Calibri"/>
                <a:sym typeface="Calibri"/>
              </a:rPr>
              <a:t>SPELLING </a:t>
            </a:r>
            <a:endParaRPr sz="1200" b="1" dirty="0">
              <a:solidFill>
                <a:schemeClr val="dk1"/>
              </a:solidFill>
              <a:latin typeface="Calibri"/>
              <a:ea typeface="Calibri"/>
              <a:cs typeface="Calibri"/>
              <a:sym typeface="Calibri"/>
            </a:endParaRPr>
          </a:p>
          <a:p>
            <a:pPr marL="171450" lvl="0" indent="-171450" algn="l" rtl="0">
              <a:spcBef>
                <a:spcPts val="0"/>
              </a:spcBef>
              <a:spcAft>
                <a:spcPts val="0"/>
              </a:spcAft>
              <a:buFontTx/>
              <a:buChar char="-"/>
            </a:pPr>
            <a:r>
              <a:rPr lang="en-GB" sz="1100" dirty="0">
                <a:solidFill>
                  <a:schemeClr val="dk1"/>
                </a:solidFill>
                <a:latin typeface="Calibri"/>
                <a:ea typeface="Calibri"/>
                <a:cs typeface="Calibri"/>
                <a:sym typeface="Calibri"/>
              </a:rPr>
              <a:t>Words </a:t>
            </a:r>
            <a:r>
              <a:rPr lang="en-GB" sz="1100" dirty="0" smtClean="0">
                <a:solidFill>
                  <a:schemeClr val="dk1"/>
                </a:solidFill>
                <a:latin typeface="Calibri"/>
                <a:ea typeface="Calibri"/>
                <a:cs typeface="Calibri"/>
                <a:sym typeface="Calibri"/>
              </a:rPr>
              <a:t>with silent letters</a:t>
            </a:r>
            <a:endParaRPr lang="en-GB" sz="1100" b="1" dirty="0">
              <a:solidFill>
                <a:schemeClr val="dk1"/>
              </a:solidFill>
              <a:latin typeface="Calibri"/>
              <a:ea typeface="Calibri"/>
              <a:cs typeface="Calibri"/>
              <a:sym typeface="Calibri"/>
            </a:endParaRPr>
          </a:p>
          <a:p>
            <a:pPr marL="171450" lvl="0" indent="-171450" algn="l" rtl="0">
              <a:spcBef>
                <a:spcPts val="0"/>
              </a:spcBef>
              <a:spcAft>
                <a:spcPts val="0"/>
              </a:spcAft>
              <a:buFontTx/>
              <a:buChar char="-"/>
            </a:pPr>
            <a:r>
              <a:rPr lang="en-GB" sz="1100" dirty="0">
                <a:solidFill>
                  <a:schemeClr val="dk1"/>
                </a:solidFill>
                <a:latin typeface="Calibri"/>
                <a:ea typeface="Calibri"/>
                <a:cs typeface="Calibri"/>
                <a:sym typeface="Calibri"/>
              </a:rPr>
              <a:t>Words ending </a:t>
            </a:r>
            <a:r>
              <a:rPr lang="en-GB" sz="1100" b="1" dirty="0" smtClean="0">
                <a:solidFill>
                  <a:schemeClr val="dk1"/>
                </a:solidFill>
                <a:latin typeface="Calibri"/>
                <a:ea typeface="Calibri"/>
                <a:cs typeface="Calibri"/>
                <a:sym typeface="Calibri"/>
              </a:rPr>
              <a:t>in </a:t>
            </a:r>
            <a:r>
              <a:rPr lang="en-GB" sz="1100" b="1" dirty="0" err="1" smtClean="0">
                <a:solidFill>
                  <a:schemeClr val="dk1"/>
                </a:solidFill>
                <a:latin typeface="Calibri"/>
                <a:ea typeface="Calibri"/>
                <a:cs typeface="Calibri"/>
                <a:sym typeface="Calibri"/>
              </a:rPr>
              <a:t>ment</a:t>
            </a:r>
            <a:endParaRPr lang="en-GB" sz="1100" b="1" dirty="0">
              <a:solidFill>
                <a:schemeClr val="dk1"/>
              </a:solidFill>
              <a:latin typeface="Calibri"/>
              <a:ea typeface="Calibri"/>
              <a:cs typeface="Calibri"/>
              <a:sym typeface="Calibri"/>
            </a:endParaRPr>
          </a:p>
          <a:p>
            <a:pPr marL="171450" lvl="0" indent="-171450" algn="l" rtl="0">
              <a:spcBef>
                <a:spcPts val="0"/>
              </a:spcBef>
              <a:spcAft>
                <a:spcPts val="0"/>
              </a:spcAft>
              <a:buFontTx/>
              <a:buChar char="-"/>
            </a:pPr>
            <a:r>
              <a:rPr lang="en-GB" sz="1100" dirty="0" smtClean="0">
                <a:solidFill>
                  <a:schemeClr val="dk1"/>
                </a:solidFill>
                <a:latin typeface="Calibri"/>
                <a:ea typeface="Calibri"/>
                <a:cs typeface="Calibri"/>
                <a:sym typeface="Calibri"/>
              </a:rPr>
              <a:t>Modal verbs</a:t>
            </a:r>
            <a:endParaRPr lang="en-GB" sz="1100" b="1" dirty="0">
              <a:solidFill>
                <a:schemeClr val="dk1"/>
              </a:solidFill>
              <a:latin typeface="Calibri"/>
              <a:ea typeface="Calibri"/>
              <a:cs typeface="Calibri"/>
              <a:sym typeface="Calibri"/>
            </a:endParaRPr>
          </a:p>
          <a:p>
            <a:pPr marL="171450" lvl="0" indent="-171450" algn="l" rtl="0">
              <a:spcBef>
                <a:spcPts val="0"/>
              </a:spcBef>
              <a:spcAft>
                <a:spcPts val="0"/>
              </a:spcAft>
              <a:buFontTx/>
              <a:buChar char="-"/>
            </a:pPr>
            <a:r>
              <a:rPr lang="en-GB" sz="1100" dirty="0" smtClean="0">
                <a:solidFill>
                  <a:schemeClr val="dk1"/>
                </a:solidFill>
                <a:latin typeface="Calibri"/>
                <a:ea typeface="Calibri"/>
                <a:cs typeface="Calibri"/>
                <a:sym typeface="Calibri"/>
              </a:rPr>
              <a:t>Adverbs of possibility and frequency</a:t>
            </a:r>
          </a:p>
          <a:p>
            <a:pPr marL="171450" lvl="0" indent="-171450" algn="l" rtl="0">
              <a:spcBef>
                <a:spcPts val="0"/>
              </a:spcBef>
              <a:spcAft>
                <a:spcPts val="0"/>
              </a:spcAft>
              <a:buFontTx/>
              <a:buChar char="-"/>
            </a:pPr>
            <a:r>
              <a:rPr lang="en-US" sz="1100" dirty="0" smtClean="0">
                <a:solidFill>
                  <a:schemeClr val="dk1"/>
                </a:solidFill>
                <a:latin typeface="Calibri"/>
                <a:ea typeface="Calibri"/>
                <a:cs typeface="Calibri"/>
                <a:sym typeface="Calibri"/>
              </a:rPr>
              <a:t>Statutory Spelling Challenge Words</a:t>
            </a:r>
            <a:endParaRPr lang="en-GB" sz="1100" dirty="0" smtClean="0">
              <a:solidFill>
                <a:schemeClr val="dk1"/>
              </a:solidFill>
              <a:latin typeface="Calibri"/>
              <a:ea typeface="Calibri"/>
              <a:cs typeface="Calibri"/>
              <a:sym typeface="Calibri"/>
            </a:endParaRPr>
          </a:p>
          <a:p>
            <a:pPr marL="171450" lvl="0" indent="-171450" algn="l" rtl="0">
              <a:spcBef>
                <a:spcPts val="0"/>
              </a:spcBef>
              <a:spcAft>
                <a:spcPts val="0"/>
              </a:spcAft>
              <a:buFontTx/>
              <a:buChar char="-"/>
            </a:pPr>
            <a:r>
              <a:rPr lang="en-GB" sz="1100" b="1" dirty="0" smtClean="0">
                <a:solidFill>
                  <a:schemeClr val="dk1"/>
                </a:solidFill>
                <a:latin typeface="Calibri"/>
                <a:ea typeface="Calibri"/>
                <a:cs typeface="Calibri"/>
                <a:sym typeface="Calibri"/>
              </a:rPr>
              <a:t>Homophones</a:t>
            </a:r>
            <a:r>
              <a:rPr lang="en-GB" sz="1100" dirty="0" smtClean="0">
                <a:solidFill>
                  <a:schemeClr val="dk1"/>
                </a:solidFill>
                <a:latin typeface="Calibri"/>
                <a:ea typeface="Calibri"/>
                <a:cs typeface="Calibri"/>
                <a:sym typeface="Calibri"/>
              </a:rPr>
              <a:t> </a:t>
            </a:r>
            <a:r>
              <a:rPr lang="en-GB" sz="1100" dirty="0">
                <a:solidFill>
                  <a:schemeClr val="dk1"/>
                </a:solidFill>
                <a:latin typeface="Calibri"/>
                <a:ea typeface="Calibri"/>
                <a:cs typeface="Calibri"/>
                <a:sym typeface="Calibri"/>
              </a:rPr>
              <a:t>– words that sound the same but mean different </a:t>
            </a:r>
            <a:endParaRPr sz="400"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Google Shape;283;p46"/>
          <p:cNvSpPr txBox="1"/>
          <p:nvPr/>
        </p:nvSpPr>
        <p:spPr>
          <a:xfrm>
            <a:off x="67340" y="90876"/>
            <a:ext cx="8721977" cy="719351"/>
          </a:xfrm>
          <a:prstGeom prst="rect">
            <a:avLst/>
          </a:prstGeom>
          <a:solidFill>
            <a:srgbClr val="FF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800" b="1" dirty="0">
                <a:solidFill>
                  <a:schemeClr val="dk1"/>
                </a:solidFill>
                <a:latin typeface="Calibri"/>
                <a:ea typeface="Calibri"/>
                <a:cs typeface="Calibri"/>
                <a:sym typeface="Calibri"/>
              </a:rPr>
              <a:t>Spelling Y5 &amp; 6 Curriculum words</a:t>
            </a: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
        <p:nvSpPr>
          <p:cNvPr id="5" name="TextBox 4"/>
          <p:cNvSpPr txBox="1"/>
          <p:nvPr/>
        </p:nvSpPr>
        <p:spPr>
          <a:xfrm>
            <a:off x="7846359" y="1386434"/>
            <a:ext cx="1196219" cy="3785652"/>
          </a:xfrm>
          <a:prstGeom prst="rect">
            <a:avLst/>
          </a:prstGeom>
          <a:solidFill>
            <a:srgbClr val="FFFF00"/>
          </a:solidFill>
        </p:spPr>
        <p:txBody>
          <a:bodyPr wrap="square" rtlCol="0">
            <a:spAutoFit/>
          </a:bodyPr>
          <a:lstStyle/>
          <a:p>
            <a:pPr algn="ctr"/>
            <a:r>
              <a:rPr lang="en-US" sz="1600" dirty="0">
                <a:latin typeface="Calibri" panose="020F0502020204030204" pitchFamily="34" charset="0"/>
                <a:cs typeface="Calibri" panose="020F0502020204030204" pitchFamily="34" charset="0"/>
              </a:rPr>
              <a:t>Help your child to practice spelling and using these words. </a:t>
            </a:r>
          </a:p>
          <a:p>
            <a:pPr algn="ctr"/>
            <a:endParaRPr lang="en-US" sz="1600" dirty="0">
              <a:latin typeface="Calibri" panose="020F0502020204030204" pitchFamily="34" charset="0"/>
              <a:cs typeface="Calibri" panose="020F0502020204030204" pitchFamily="34" charset="0"/>
            </a:endParaRPr>
          </a:p>
          <a:p>
            <a:pPr algn="ctr"/>
            <a:r>
              <a:rPr lang="en-US" sz="1600" dirty="0">
                <a:latin typeface="Calibri" panose="020F0502020204030204" pitchFamily="34" charset="0"/>
                <a:cs typeface="Calibri" panose="020F0502020204030204" pitchFamily="34" charset="0"/>
              </a:rPr>
              <a:t>Look for them in books.</a:t>
            </a:r>
          </a:p>
          <a:p>
            <a:pPr algn="ctr"/>
            <a:endParaRPr lang="en-US" sz="1600" dirty="0">
              <a:latin typeface="Calibri" panose="020F0502020204030204" pitchFamily="34" charset="0"/>
              <a:cs typeface="Calibri" panose="020F0502020204030204" pitchFamily="34" charset="0"/>
            </a:endParaRPr>
          </a:p>
          <a:p>
            <a:pPr algn="ctr"/>
            <a:r>
              <a:rPr lang="en-US" sz="1600" dirty="0">
                <a:latin typeface="Calibri" panose="020F0502020204030204" pitchFamily="34" charset="0"/>
                <a:cs typeface="Calibri" panose="020F0502020204030204" pitchFamily="34" charset="0"/>
              </a:rPr>
              <a:t>Can they write them in their homework?</a:t>
            </a:r>
            <a:endParaRPr lang="en-GB" sz="16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7DFA6924-BC28-41FF-9FAE-B2318A856CEA}"/>
              </a:ext>
            </a:extLst>
          </p:cNvPr>
          <p:cNvPicPr>
            <a:picLocks noChangeAspect="1"/>
          </p:cNvPicPr>
          <p:nvPr/>
        </p:nvPicPr>
        <p:blipFill>
          <a:blip r:embed="rId2"/>
          <a:stretch>
            <a:fillRect/>
          </a:stretch>
        </p:blipFill>
        <p:spPr>
          <a:xfrm>
            <a:off x="0" y="1221860"/>
            <a:ext cx="7846359" cy="4114800"/>
          </a:xfrm>
          <a:prstGeom prst="rect">
            <a:avLst/>
          </a:prstGeom>
        </p:spPr>
      </p:pic>
    </p:spTree>
    <p:extLst>
      <p:ext uri="{BB962C8B-B14F-4D97-AF65-F5344CB8AC3E}">
        <p14:creationId xmlns:p14="http://schemas.microsoft.com/office/powerpoint/2010/main" val="949570765"/>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920CEA2F92C6478F56AAE5EC001163" ma:contentTypeVersion="13" ma:contentTypeDescription="Create a new document." ma:contentTypeScope="" ma:versionID="db59538c5e385288bc4f5102b6184ea1">
  <xsd:schema xmlns:xsd="http://www.w3.org/2001/XMLSchema" xmlns:xs="http://www.w3.org/2001/XMLSchema" xmlns:p="http://schemas.microsoft.com/office/2006/metadata/properties" xmlns:ns3="48219836-7bec-4daa-9f1d-3ad25121a22d" xmlns:ns4="9fc63d3b-6715-4636-931f-8d62068d2151" targetNamespace="http://schemas.microsoft.com/office/2006/metadata/properties" ma:root="true" ma:fieldsID="ec6e5d30c157309485409b2cb8cbca7e" ns3:_="" ns4:_="">
    <xsd:import namespace="48219836-7bec-4daa-9f1d-3ad25121a22d"/>
    <xsd:import namespace="9fc63d3b-6715-4636-931f-8d62068d215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219836-7bec-4daa-9f1d-3ad25121a2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c63d3b-6715-4636-931f-8d62068d215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B0D0D5-DFC6-4119-AEFE-1960096F6B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219836-7bec-4daa-9f1d-3ad25121a22d"/>
    <ds:schemaRef ds:uri="9fc63d3b-6715-4636-931f-8d62068d21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EF0608-4707-4119-8B27-5CF3594E5F97}">
  <ds:schemaRefs>
    <ds:schemaRef ds:uri="http://schemas.microsoft.com/office/2006/documentManagement/types"/>
    <ds:schemaRef ds:uri="http://purl.org/dc/elements/1.1/"/>
    <ds:schemaRef ds:uri="http://purl.org/dc/terms/"/>
    <ds:schemaRef ds:uri="http://schemas.microsoft.com/office/infopath/2007/PartnerControls"/>
    <ds:schemaRef ds:uri="48219836-7bec-4daa-9f1d-3ad25121a22d"/>
    <ds:schemaRef ds:uri="http://schemas.openxmlformats.org/package/2006/metadata/core-properties"/>
    <ds:schemaRef ds:uri="http://www.w3.org/XML/1998/namespace"/>
    <ds:schemaRef ds:uri="9fc63d3b-6715-4636-931f-8d62068d2151"/>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56001A2-A24F-46CA-B4BA-C53F70C071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3489</TotalTime>
  <Words>3406</Words>
  <Application>Microsoft Office PowerPoint</Application>
  <PresentationFormat>On-screen Show (16:10)</PresentationFormat>
  <Paragraphs>419</Paragraphs>
  <Slides>22</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Comic Sans MS</vt:lpstr>
      <vt:lpstr>Times New Roman</vt:lpstr>
      <vt:lpstr>Britannic Bold</vt:lpstr>
      <vt:lpstr>Eras Medium ITC</vt:lpstr>
      <vt:lpstr>Bell MT</vt:lpstr>
      <vt:lpstr>Calibri</vt:lpstr>
      <vt:lpstr>Arial</vt:lpstr>
      <vt:lpstr>Office Theme</vt:lpstr>
      <vt:lpstr>KNOWLEDGE ORGANISER Year 5 Spring Half Term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Science: Materials – Chemistry</vt:lpstr>
      <vt:lpstr>PowerPoint Presentation</vt:lpstr>
      <vt:lpstr>PowerPoint Presentation</vt:lpstr>
      <vt:lpstr>Celts, Anglo Saxons &amp; the Vikings…    This half term we will be…  -comparing accounts of events from different sources  -offering some reasons for different versions of events  -understanding that some evidence is unreliable -beginning to identify primary and secondary sources  -using evidence to build up a picture of a past event  -selecting relevant sections of information  -using the internet for research -choosing reliable sources of evidence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ORGANISER</dc:title>
  <dc:creator>Katie Bladon</dc:creator>
  <cp:lastModifiedBy>Katie Bladon</cp:lastModifiedBy>
  <cp:revision>170</cp:revision>
  <cp:lastPrinted>2020-10-20T12:11:52Z</cp:lastPrinted>
  <dcterms:modified xsi:type="dcterms:W3CDTF">2021-01-01T18:36:54Z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0x01010084920CEA2F92C6478F56AAE5EC001163</vt:lpwstr>
  </property>
</Properties>
</file>