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22"/>
  </p:notesMasterIdLst>
  <p:sldIdLst>
    <p:sldId id="256" r:id="rId2"/>
    <p:sldId id="271" r:id="rId3"/>
    <p:sldId id="272" r:id="rId4"/>
    <p:sldId id="273" r:id="rId5"/>
    <p:sldId id="274" r:id="rId6"/>
    <p:sldId id="278" r:id="rId7"/>
    <p:sldId id="261" r:id="rId8"/>
    <p:sldId id="262" r:id="rId9"/>
    <p:sldId id="275" r:id="rId10"/>
    <p:sldId id="279" r:id="rId11"/>
    <p:sldId id="264" r:id="rId12"/>
    <p:sldId id="276" r:id="rId13"/>
    <p:sldId id="280" r:id="rId14"/>
    <p:sldId id="281" r:id="rId15"/>
    <p:sldId id="277" r:id="rId16"/>
    <p:sldId id="266" r:id="rId17"/>
    <p:sldId id="265" r:id="rId18"/>
    <p:sldId id="268" r:id="rId19"/>
    <p:sldId id="269" r:id="rId20"/>
    <p:sldId id="270" r:id="rId21"/>
  </p:sldIdLst>
  <p:sldSz cx="9144000" cy="5715000" type="screen16x10"/>
  <p:notesSz cx="6805613" cy="9944100"/>
  <p:embeddedFontLst>
    <p:embeddedFont>
      <p:font typeface="Calibri" panose="020F050202020403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17" initials="a" lastIdx="1" clrIdx="0">
    <p:extLst>
      <p:ext uri="{19B8F6BF-5375-455C-9EA6-DF929625EA0E}">
        <p15:presenceInfo xmlns:p15="http://schemas.microsoft.com/office/powerpoint/2012/main" userId="a17"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6DBD57-6C67-41C0-987B-F66C985F34F5}" v="5" dt="2021-01-02T15:42:46.371"/>
  </p1510:revLst>
</p1510:revInfo>
</file>

<file path=ppt/tableStyles.xml><?xml version="1.0" encoding="utf-8"?>
<a:tblStyleLst xmlns:a="http://schemas.openxmlformats.org/drawingml/2006/main" def="{C3CEC241-E5EC-4395-B35A-DF44407AA733}">
  <a:tblStyle styleId="{C3CEC241-E5EC-4395-B35A-DF44407AA73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DE0C13D-E745-41E2-85E9-C2306CB4386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9" autoAdjust="0"/>
    <p:restoredTop sz="94660"/>
  </p:normalViewPr>
  <p:slideViewPr>
    <p:cSldViewPr snapToGrid="0">
      <p:cViewPr varScale="1">
        <p:scale>
          <a:sx n="82" d="100"/>
          <a:sy n="82" d="100"/>
        </p:scale>
        <p:origin x="106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 userId="9598b67e-1217-4e49-9e2f-78a5bbabbae1" providerId="ADAL" clId="{806DBD57-6C67-41C0-987B-F66C985F34F5}"/>
    <pc:docChg chg="custSel modSld">
      <pc:chgData name="Rob" userId="9598b67e-1217-4e49-9e2f-78a5bbabbae1" providerId="ADAL" clId="{806DBD57-6C67-41C0-987B-F66C985F34F5}" dt="2021-01-02T15:42:49.132" v="16" actId="1076"/>
      <pc:docMkLst>
        <pc:docMk/>
      </pc:docMkLst>
      <pc:sldChg chg="addSp delSp modSp mod">
        <pc:chgData name="Rob" userId="9598b67e-1217-4e49-9e2f-78a5bbabbae1" providerId="ADAL" clId="{806DBD57-6C67-41C0-987B-F66C985F34F5}" dt="2021-01-02T15:42:49.132" v="16" actId="1076"/>
        <pc:sldMkLst>
          <pc:docMk/>
          <pc:sldMk cId="0" sldId="266"/>
        </pc:sldMkLst>
        <pc:picChg chg="add mod">
          <ac:chgData name="Rob" userId="9598b67e-1217-4e49-9e2f-78a5bbabbae1" providerId="ADAL" clId="{806DBD57-6C67-41C0-987B-F66C985F34F5}" dt="2021-01-02T15:40:39.998" v="6" actId="1076"/>
          <ac:picMkLst>
            <pc:docMk/>
            <pc:sldMk cId="0" sldId="266"/>
            <ac:picMk id="2" creationId="{A149D672-97ED-4654-ABCA-F21E14402135}"/>
          </ac:picMkLst>
        </pc:picChg>
        <pc:picChg chg="del">
          <ac:chgData name="Rob" userId="9598b67e-1217-4e49-9e2f-78a5bbabbae1" providerId="ADAL" clId="{806DBD57-6C67-41C0-987B-F66C985F34F5}" dt="2021-01-02T15:42:34.968" v="14" actId="21"/>
          <ac:picMkLst>
            <pc:docMk/>
            <pc:sldMk cId="0" sldId="266"/>
            <ac:picMk id="3" creationId="{3CB370A4-8E49-4EEE-9C7C-56E320864F94}"/>
          </ac:picMkLst>
        </pc:picChg>
        <pc:picChg chg="add mod">
          <ac:chgData name="Rob" userId="9598b67e-1217-4e49-9e2f-78a5bbabbae1" providerId="ADAL" clId="{806DBD57-6C67-41C0-987B-F66C985F34F5}" dt="2021-01-02T15:40:37.073" v="5" actId="1076"/>
          <ac:picMkLst>
            <pc:docMk/>
            <pc:sldMk cId="0" sldId="266"/>
            <ac:picMk id="4" creationId="{E989B107-AEC3-493C-A6D0-A3CA040B37BA}"/>
          </ac:picMkLst>
        </pc:picChg>
        <pc:picChg chg="add mod">
          <ac:chgData name="Rob" userId="9598b67e-1217-4e49-9e2f-78a5bbabbae1" providerId="ADAL" clId="{806DBD57-6C67-41C0-987B-F66C985F34F5}" dt="2021-01-02T15:42:30.791" v="13" actId="1076"/>
          <ac:picMkLst>
            <pc:docMk/>
            <pc:sldMk cId="0" sldId="266"/>
            <ac:picMk id="5" creationId="{BC7C3F00-3280-46D9-BEC7-35617B76DA41}"/>
          </ac:picMkLst>
        </pc:picChg>
        <pc:picChg chg="add mod">
          <ac:chgData name="Rob" userId="9598b67e-1217-4e49-9e2f-78a5bbabbae1" providerId="ADAL" clId="{806DBD57-6C67-41C0-987B-F66C985F34F5}" dt="2021-01-02T15:42:49.132" v="16" actId="1076"/>
          <ac:picMkLst>
            <pc:docMk/>
            <pc:sldMk cId="0" sldId="266"/>
            <ac:picMk id="6" creationId="{649E09A2-F56D-4352-B45A-BCA113BD3DDF}"/>
          </ac:picMkLst>
        </pc:picChg>
        <pc:picChg chg="del">
          <ac:chgData name="Rob" userId="9598b67e-1217-4e49-9e2f-78a5bbabbae1" providerId="ADAL" clId="{806DBD57-6C67-41C0-987B-F66C985F34F5}" dt="2021-01-02T15:42:07.852" v="11" actId="21"/>
          <ac:picMkLst>
            <pc:docMk/>
            <pc:sldMk cId="0" sldId="266"/>
            <ac:picMk id="7" creationId="{68790481-E675-4249-9730-E0ADEF20A128}"/>
          </ac:picMkLst>
        </pc:picChg>
        <pc:picChg chg="del">
          <ac:chgData name="Rob" userId="9598b67e-1217-4e49-9e2f-78a5bbabbae1" providerId="ADAL" clId="{806DBD57-6C67-41C0-987B-F66C985F34F5}" dt="2021-01-02T15:40:06.750" v="3" actId="21"/>
          <ac:picMkLst>
            <pc:docMk/>
            <pc:sldMk cId="0" sldId="266"/>
            <ac:picMk id="9" creationId="{127459B1-0450-4466-8AD8-DE8C92B895FA}"/>
          </ac:picMkLst>
        </pc:picChg>
        <pc:picChg chg="del">
          <ac:chgData name="Rob" userId="9598b67e-1217-4e49-9e2f-78a5bbabbae1" providerId="ADAL" clId="{806DBD57-6C67-41C0-987B-F66C985F34F5}" dt="2021-01-02T15:39:05.880" v="0" actId="21"/>
          <ac:picMkLst>
            <pc:docMk/>
            <pc:sldMk cId="0" sldId="266"/>
            <ac:picMk id="12" creationId="{10F7608B-47E7-41E3-879F-E7ED671A419D}"/>
          </ac:picMkLst>
        </pc:picChg>
      </pc:sldChg>
      <pc:sldChg chg="addSp delSp modSp mod">
        <pc:chgData name="Rob" userId="9598b67e-1217-4e49-9e2f-78a5bbabbae1" providerId="ADAL" clId="{806DBD57-6C67-41C0-987B-F66C985F34F5}" dt="2021-01-02T15:41:23.853" v="10" actId="1076"/>
        <pc:sldMkLst>
          <pc:docMk/>
          <pc:sldMk cId="0" sldId="269"/>
        </pc:sldMkLst>
        <pc:picChg chg="add mod">
          <ac:chgData name="Rob" userId="9598b67e-1217-4e49-9e2f-78a5bbabbae1" providerId="ADAL" clId="{806DBD57-6C67-41C0-987B-F66C985F34F5}" dt="2021-01-02T15:41:23.853" v="10" actId="1076"/>
          <ac:picMkLst>
            <pc:docMk/>
            <pc:sldMk cId="0" sldId="269"/>
            <ac:picMk id="3" creationId="{A04339AD-E1B3-4ECE-9359-FBDDBCDF2FB8}"/>
          </ac:picMkLst>
        </pc:picChg>
        <pc:picChg chg="del mod">
          <ac:chgData name="Rob" userId="9598b67e-1217-4e49-9e2f-78a5bbabbae1" providerId="ADAL" clId="{806DBD57-6C67-41C0-987B-F66C985F34F5}" dt="2021-01-02T15:40:53.479" v="8" actId="21"/>
          <ac:picMkLst>
            <pc:docMk/>
            <pc:sldMk cId="0" sldId="269"/>
            <ac:picMk id="7" creationId="{F296E315-5CF5-433C-B625-9D33BC0865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49099" cy="49893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4939" y="0"/>
            <a:ext cx="2949099" cy="49893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8515" y="1243013"/>
            <a:ext cx="5368500" cy="335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562" y="4785598"/>
            <a:ext cx="5444490" cy="3915489"/>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5170"/>
            <a:ext cx="2949099" cy="49893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4939" y="9445170"/>
            <a:ext cx="2949099" cy="49893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ab45e00cd_0_0: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5ab45e00cd_0_0: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g5ab45e00cd_0_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f95c19516_0_143: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f95c19516_0_143: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5f95c19516_0_143: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664000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f95c19516_0_419:notes"/>
          <p:cNvSpPr>
            <a:spLocks noGrp="1" noRot="1" noChangeAspect="1"/>
          </p:cNvSpPr>
          <p:nvPr>
            <p:ph type="sldImg" idx="2"/>
          </p:nvPr>
        </p:nvSpPr>
        <p:spPr>
          <a:xfrm>
            <a:off x="719138" y="1241425"/>
            <a:ext cx="535940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5f95c19516_0_419:notes"/>
          <p:cNvSpPr txBox="1">
            <a:spLocks noGrp="1"/>
          </p:cNvSpPr>
          <p:nvPr>
            <p:ph type="body" idx="1"/>
          </p:nvPr>
        </p:nvSpPr>
        <p:spPr>
          <a:xfrm>
            <a:off x="679768" y="4777194"/>
            <a:ext cx="5438050" cy="3908724"/>
          </a:xfrm>
          <a:prstGeom prst="rect">
            <a:avLst/>
          </a:prstGeom>
        </p:spPr>
        <p:txBody>
          <a:bodyPr spcFirstLastPara="1" wrap="square" lIns="91279" tIns="45627" rIns="91279" bIns="45627" anchor="t" anchorCtr="0">
            <a:noAutofit/>
          </a:bodyPr>
          <a:lstStyle/>
          <a:p>
            <a:pPr marL="0" indent="0"/>
            <a:endParaRPr/>
          </a:p>
        </p:txBody>
      </p:sp>
      <p:sp>
        <p:nvSpPr>
          <p:cNvPr id="346" name="Google Shape;346;g5f95c19516_0_419:notes"/>
          <p:cNvSpPr txBox="1">
            <a:spLocks noGrp="1"/>
          </p:cNvSpPr>
          <p:nvPr>
            <p:ph type="sldNum" idx="12"/>
          </p:nvPr>
        </p:nvSpPr>
        <p:spPr>
          <a:xfrm>
            <a:off x="3850443" y="9428584"/>
            <a:ext cx="2945560" cy="498024"/>
          </a:xfrm>
          <a:prstGeom prst="rect">
            <a:avLst/>
          </a:prstGeom>
        </p:spPr>
        <p:txBody>
          <a:bodyPr spcFirstLastPara="1" wrap="square" lIns="91279" tIns="45627" rIns="91279" bIns="45627" anchor="b" anchorCtr="0">
            <a:noAutofit/>
          </a:bodyPr>
          <a:lstStyle/>
          <a:p>
            <a:pPr algn="r"/>
            <a:fld id="{00000000-1234-1234-1234-123412341234}" type="slidenum">
              <a:rPr lang="en-US"/>
              <a:pPr algn="r"/>
              <a:t>15</a:t>
            </a:fld>
            <a:endParaRPr/>
          </a:p>
        </p:txBody>
      </p:sp>
    </p:spTree>
    <p:extLst>
      <p:ext uri="{BB962C8B-B14F-4D97-AF65-F5344CB8AC3E}">
        <p14:creationId xmlns:p14="http://schemas.microsoft.com/office/powerpoint/2010/main" val="48661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f95c19516_0_329: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f95c19516_0_329: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5" name="Google Shape;335;g5f95c19516_0_329: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5ab45e00cd_0_150: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5ab45e00cd_0_150: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5ab45e00cd_0_150: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f95c19516_0_516: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f95c19516_0_516: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5f95c19516_0_516: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5f95c19516_0_603: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5f95c19516_0_603: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g5f95c19516_0_603: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5f95c19516_0_691: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5f95c19516_0_691: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5f95c19516_0_691: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f95c19516_0_0:notes"/>
          <p:cNvSpPr>
            <a:spLocks noGrp="1" noRot="1" noChangeAspect="1"/>
          </p:cNvSpPr>
          <p:nvPr>
            <p:ph type="sldImg" idx="2"/>
          </p:nvPr>
        </p:nvSpPr>
        <p:spPr>
          <a:xfrm>
            <a:off x="719138" y="1241425"/>
            <a:ext cx="535940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f95c19516_0_0:notes"/>
          <p:cNvSpPr txBox="1">
            <a:spLocks noGrp="1"/>
          </p:cNvSpPr>
          <p:nvPr>
            <p:ph type="body" idx="1"/>
          </p:nvPr>
        </p:nvSpPr>
        <p:spPr>
          <a:xfrm>
            <a:off x="679768" y="4777194"/>
            <a:ext cx="5438050" cy="3908724"/>
          </a:xfrm>
          <a:prstGeom prst="rect">
            <a:avLst/>
          </a:prstGeom>
        </p:spPr>
        <p:txBody>
          <a:bodyPr spcFirstLastPara="1" wrap="square" lIns="91279" tIns="45627" rIns="91279" bIns="45627" anchor="t" anchorCtr="0">
            <a:noAutofit/>
          </a:bodyPr>
          <a:lstStyle/>
          <a:p>
            <a:pPr marL="0" indent="0"/>
            <a:endParaRPr/>
          </a:p>
        </p:txBody>
      </p:sp>
      <p:sp>
        <p:nvSpPr>
          <p:cNvPr id="216" name="Google Shape;216;g5f95c19516_0_0:notes"/>
          <p:cNvSpPr txBox="1">
            <a:spLocks noGrp="1"/>
          </p:cNvSpPr>
          <p:nvPr>
            <p:ph type="sldNum" idx="12"/>
          </p:nvPr>
        </p:nvSpPr>
        <p:spPr>
          <a:xfrm>
            <a:off x="3850443" y="9428584"/>
            <a:ext cx="2945560" cy="498024"/>
          </a:xfrm>
          <a:prstGeom prst="rect">
            <a:avLst/>
          </a:prstGeom>
        </p:spPr>
        <p:txBody>
          <a:bodyPr spcFirstLastPara="1" wrap="square" lIns="91279" tIns="45627" rIns="91279" bIns="45627" anchor="b" anchorCtr="0">
            <a:noAutofit/>
          </a:bodyPr>
          <a:lstStyle/>
          <a:p>
            <a:pPr algn="r"/>
            <a:fld id="{00000000-1234-1234-1234-123412341234}" type="slidenum">
              <a:rPr lang="en-US"/>
              <a:pPr algn="r"/>
              <a:t>2</a:t>
            </a:fld>
            <a:endParaRPr/>
          </a:p>
        </p:txBody>
      </p:sp>
    </p:spTree>
    <p:extLst>
      <p:ext uri="{BB962C8B-B14F-4D97-AF65-F5344CB8AC3E}">
        <p14:creationId xmlns:p14="http://schemas.microsoft.com/office/powerpoint/2010/main" val="120293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f95c19516_0_6:notes"/>
          <p:cNvSpPr>
            <a:spLocks noGrp="1" noRot="1" noChangeAspect="1"/>
          </p:cNvSpPr>
          <p:nvPr>
            <p:ph type="sldImg" idx="2"/>
          </p:nvPr>
        </p:nvSpPr>
        <p:spPr>
          <a:xfrm>
            <a:off x="719138" y="1241425"/>
            <a:ext cx="535940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f95c19516_0_6:notes"/>
          <p:cNvSpPr txBox="1">
            <a:spLocks noGrp="1"/>
          </p:cNvSpPr>
          <p:nvPr>
            <p:ph type="body" idx="1"/>
          </p:nvPr>
        </p:nvSpPr>
        <p:spPr>
          <a:xfrm>
            <a:off x="679768" y="4777194"/>
            <a:ext cx="5438050" cy="3908724"/>
          </a:xfrm>
          <a:prstGeom prst="rect">
            <a:avLst/>
          </a:prstGeom>
        </p:spPr>
        <p:txBody>
          <a:bodyPr spcFirstLastPara="1" wrap="square" lIns="91279" tIns="45627" rIns="91279" bIns="45627" anchor="t" anchorCtr="0">
            <a:noAutofit/>
          </a:bodyPr>
          <a:lstStyle/>
          <a:p>
            <a:pPr marL="0" indent="0"/>
            <a:endParaRPr/>
          </a:p>
        </p:txBody>
      </p:sp>
      <p:sp>
        <p:nvSpPr>
          <p:cNvPr id="223" name="Google Shape;223;g5f95c19516_0_6:notes"/>
          <p:cNvSpPr txBox="1">
            <a:spLocks noGrp="1"/>
          </p:cNvSpPr>
          <p:nvPr>
            <p:ph type="sldNum" idx="12"/>
          </p:nvPr>
        </p:nvSpPr>
        <p:spPr>
          <a:xfrm>
            <a:off x="3850443" y="9428584"/>
            <a:ext cx="2945560" cy="498024"/>
          </a:xfrm>
          <a:prstGeom prst="rect">
            <a:avLst/>
          </a:prstGeom>
        </p:spPr>
        <p:txBody>
          <a:bodyPr spcFirstLastPara="1" wrap="square" lIns="91279" tIns="45627" rIns="91279" bIns="45627" anchor="b" anchorCtr="0">
            <a:noAutofit/>
          </a:bodyPr>
          <a:lstStyle/>
          <a:p>
            <a:pPr algn="r"/>
            <a:fld id="{00000000-1234-1234-1234-123412341234}" type="slidenum">
              <a:rPr lang="en-US"/>
              <a:pPr algn="r"/>
              <a:t>3</a:t>
            </a:fld>
            <a:endParaRPr/>
          </a:p>
        </p:txBody>
      </p:sp>
    </p:spTree>
    <p:extLst>
      <p:ext uri="{BB962C8B-B14F-4D97-AF65-F5344CB8AC3E}">
        <p14:creationId xmlns:p14="http://schemas.microsoft.com/office/powerpoint/2010/main" val="3053689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ab45e00cd_0_78:notes"/>
          <p:cNvSpPr>
            <a:spLocks noGrp="1" noRot="1" noChangeAspect="1"/>
          </p:cNvSpPr>
          <p:nvPr>
            <p:ph type="sldImg" idx="2"/>
          </p:nvPr>
        </p:nvSpPr>
        <p:spPr>
          <a:xfrm>
            <a:off x="719138" y="1241425"/>
            <a:ext cx="5359400" cy="33496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ab45e00cd_0_78:notes"/>
          <p:cNvSpPr txBox="1">
            <a:spLocks noGrp="1"/>
          </p:cNvSpPr>
          <p:nvPr>
            <p:ph type="body" idx="1"/>
          </p:nvPr>
        </p:nvSpPr>
        <p:spPr>
          <a:xfrm>
            <a:off x="679768" y="4777194"/>
            <a:ext cx="5438050" cy="3908724"/>
          </a:xfrm>
          <a:prstGeom prst="rect">
            <a:avLst/>
          </a:prstGeom>
        </p:spPr>
        <p:txBody>
          <a:bodyPr spcFirstLastPara="1" wrap="square" lIns="91279" tIns="45627" rIns="91279" bIns="45627" anchor="t" anchorCtr="0">
            <a:noAutofit/>
          </a:bodyPr>
          <a:lstStyle/>
          <a:p>
            <a:pPr marL="0" indent="0"/>
            <a:endParaRPr/>
          </a:p>
        </p:txBody>
      </p:sp>
      <p:sp>
        <p:nvSpPr>
          <p:cNvPr id="257" name="Google Shape;257;g5ab45e00cd_0_78:notes"/>
          <p:cNvSpPr txBox="1">
            <a:spLocks noGrp="1"/>
          </p:cNvSpPr>
          <p:nvPr>
            <p:ph type="sldNum" idx="12"/>
          </p:nvPr>
        </p:nvSpPr>
        <p:spPr>
          <a:xfrm>
            <a:off x="3850443" y="9428584"/>
            <a:ext cx="2945560" cy="498024"/>
          </a:xfrm>
          <a:prstGeom prst="rect">
            <a:avLst/>
          </a:prstGeom>
        </p:spPr>
        <p:txBody>
          <a:bodyPr spcFirstLastPara="1" wrap="square" lIns="91279" tIns="45627" rIns="91279" bIns="45627" anchor="b" anchorCtr="0">
            <a:noAutofit/>
          </a:bodyPr>
          <a:lstStyle/>
          <a:p>
            <a:pPr algn="r"/>
            <a:fld id="{00000000-1234-1234-1234-123412341234}" type="slidenum">
              <a:rPr lang="en-US"/>
              <a:pPr algn="r"/>
              <a:t>4</a:t>
            </a:fld>
            <a:endParaRPr/>
          </a:p>
        </p:txBody>
      </p:sp>
    </p:spTree>
    <p:extLst>
      <p:ext uri="{BB962C8B-B14F-4D97-AF65-F5344CB8AC3E}">
        <p14:creationId xmlns:p14="http://schemas.microsoft.com/office/powerpoint/2010/main" val="309919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f95c19516_0_106: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f95c19516_0_106: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5f95c19516_0_106: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f95c19516_0_116: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f95c19516_0_116: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5f95c19516_0_116: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f95c19516_0_143: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f95c19516_0_143: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5f95c19516_0_143: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f95c19516_0_143: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f95c19516_0_143: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5f95c19516_0_143: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961937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5f95c19516_0_143:notes"/>
          <p:cNvSpPr>
            <a:spLocks noGrp="1" noRot="1" noChangeAspect="1"/>
          </p:cNvSpPr>
          <p:nvPr>
            <p:ph type="sldImg" idx="2"/>
          </p:nvPr>
        </p:nvSpPr>
        <p:spPr>
          <a:xfrm>
            <a:off x="719138" y="1243013"/>
            <a:ext cx="5367337" cy="33559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5f95c19516_0_143:notes"/>
          <p:cNvSpPr txBox="1">
            <a:spLocks noGrp="1"/>
          </p:cNvSpPr>
          <p:nvPr>
            <p:ph type="body" idx="1"/>
          </p:nvPr>
        </p:nvSpPr>
        <p:spPr>
          <a:xfrm>
            <a:off x="680562" y="4785598"/>
            <a:ext cx="5444400" cy="3915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g5f95c19516_0_143:notes"/>
          <p:cNvSpPr txBox="1">
            <a:spLocks noGrp="1"/>
          </p:cNvSpPr>
          <p:nvPr>
            <p:ph type="sldNum" idx="12"/>
          </p:nvPr>
        </p:nvSpPr>
        <p:spPr>
          <a:xfrm>
            <a:off x="3854939" y="9445170"/>
            <a:ext cx="2949000" cy="4989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019482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935302"/>
            <a:ext cx="7772400" cy="1989600"/>
          </a:xfrm>
          <a:prstGeom prst="rect">
            <a:avLst/>
          </a:prstGeom>
          <a:noFill/>
          <a:ln>
            <a:noFill/>
          </a:ln>
        </p:spPr>
        <p:txBody>
          <a:bodyPr spcFirstLastPara="1" wrap="square" lIns="81650" tIns="40825" rIns="81650" bIns="40825" anchor="b" anchorCtr="0">
            <a:noAutofit/>
          </a:bodyPr>
          <a:lstStyle>
            <a:lvl1pPr lvl="0" algn="ctr">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7" name="Google Shape;17;p2"/>
          <p:cNvSpPr txBox="1">
            <a:spLocks noGrp="1"/>
          </p:cNvSpPr>
          <p:nvPr>
            <p:ph type="subTitle" idx="1"/>
          </p:nvPr>
        </p:nvSpPr>
        <p:spPr>
          <a:xfrm>
            <a:off x="1143000" y="3001698"/>
            <a:ext cx="6858000" cy="1379700"/>
          </a:xfrm>
          <a:prstGeom prst="rect">
            <a:avLst/>
          </a:prstGeom>
          <a:noFill/>
          <a:ln>
            <a:noFill/>
          </a:ln>
        </p:spPr>
        <p:txBody>
          <a:bodyPr spcFirstLastPara="1" wrap="square" lIns="81650" tIns="40825" rIns="81650" bIns="40825" anchor="t" anchorCtr="0">
            <a:noAutofit/>
          </a:bodyPr>
          <a:lstStyle>
            <a:lvl1pPr lvl="0" algn="ctr">
              <a:lnSpc>
                <a:spcPct val="90000"/>
              </a:lnSpc>
              <a:spcBef>
                <a:spcPts val="900"/>
              </a:spcBef>
              <a:spcAft>
                <a:spcPts val="0"/>
              </a:spcAft>
              <a:buClr>
                <a:schemeClr val="dk1"/>
              </a:buClr>
              <a:buSzPts val="2100"/>
              <a:buNone/>
              <a:defRPr sz="2100"/>
            </a:lvl1pPr>
            <a:lvl2pPr lvl="1" algn="ctr">
              <a:lnSpc>
                <a:spcPct val="90000"/>
              </a:lnSpc>
              <a:spcBef>
                <a:spcPts val="400"/>
              </a:spcBef>
              <a:spcAft>
                <a:spcPts val="0"/>
              </a:spcAft>
              <a:buClr>
                <a:schemeClr val="dk1"/>
              </a:buClr>
              <a:buSzPts val="1800"/>
              <a:buNone/>
              <a:defRPr sz="1800"/>
            </a:lvl2pPr>
            <a:lvl3pPr lvl="2" algn="ctr">
              <a:lnSpc>
                <a:spcPct val="90000"/>
              </a:lnSpc>
              <a:spcBef>
                <a:spcPts val="400"/>
              </a:spcBef>
              <a:spcAft>
                <a:spcPts val="0"/>
              </a:spcAft>
              <a:buClr>
                <a:schemeClr val="dk1"/>
              </a:buClr>
              <a:buSzPts val="1600"/>
              <a:buNone/>
              <a:defRPr sz="1600"/>
            </a:lvl3pPr>
            <a:lvl4pPr lvl="3" algn="ctr">
              <a:lnSpc>
                <a:spcPct val="90000"/>
              </a:lnSpc>
              <a:spcBef>
                <a:spcPts val="400"/>
              </a:spcBef>
              <a:spcAft>
                <a:spcPts val="0"/>
              </a:spcAft>
              <a:buClr>
                <a:schemeClr val="dk1"/>
              </a:buClr>
              <a:buSzPts val="1400"/>
              <a:buNone/>
              <a:defRPr sz="1400"/>
            </a:lvl4pPr>
            <a:lvl5pPr lvl="4" algn="ctr">
              <a:lnSpc>
                <a:spcPct val="90000"/>
              </a:lnSpc>
              <a:spcBef>
                <a:spcPts val="400"/>
              </a:spcBef>
              <a:spcAft>
                <a:spcPts val="0"/>
              </a:spcAft>
              <a:buClr>
                <a:schemeClr val="dk1"/>
              </a:buClr>
              <a:buSzPts val="1400"/>
              <a:buNone/>
              <a:defRPr sz="1400"/>
            </a:lvl5pPr>
            <a:lvl6pPr lvl="5" algn="ctr">
              <a:lnSpc>
                <a:spcPct val="90000"/>
              </a:lnSpc>
              <a:spcBef>
                <a:spcPts val="400"/>
              </a:spcBef>
              <a:spcAft>
                <a:spcPts val="0"/>
              </a:spcAft>
              <a:buClr>
                <a:schemeClr val="dk1"/>
              </a:buClr>
              <a:buSzPts val="1400"/>
              <a:buNone/>
              <a:defRPr sz="1400"/>
            </a:lvl6pPr>
            <a:lvl7pPr lvl="6" algn="ctr">
              <a:lnSpc>
                <a:spcPct val="90000"/>
              </a:lnSpc>
              <a:spcBef>
                <a:spcPts val="400"/>
              </a:spcBef>
              <a:spcAft>
                <a:spcPts val="0"/>
              </a:spcAft>
              <a:buClr>
                <a:schemeClr val="dk1"/>
              </a:buClr>
              <a:buSzPts val="1400"/>
              <a:buNone/>
              <a:defRPr sz="1400"/>
            </a:lvl7pPr>
            <a:lvl8pPr lvl="7" algn="ctr">
              <a:lnSpc>
                <a:spcPct val="90000"/>
              </a:lnSpc>
              <a:spcBef>
                <a:spcPts val="400"/>
              </a:spcBef>
              <a:spcAft>
                <a:spcPts val="0"/>
              </a:spcAft>
              <a:buClr>
                <a:schemeClr val="dk1"/>
              </a:buClr>
              <a:buSzPts val="1400"/>
              <a:buNone/>
              <a:defRPr sz="1400"/>
            </a:lvl8pPr>
            <a:lvl9pPr lvl="8" algn="ctr">
              <a:lnSpc>
                <a:spcPct val="90000"/>
              </a:lnSpc>
              <a:spcBef>
                <a:spcPts val="400"/>
              </a:spcBef>
              <a:spcAft>
                <a:spcPts val="0"/>
              </a:spcAft>
              <a:buClr>
                <a:schemeClr val="dk1"/>
              </a:buClr>
              <a:buSzPts val="1400"/>
              <a:buNone/>
              <a:defRPr sz="1400"/>
            </a:lvl9pPr>
          </a:lstStyle>
          <a:p>
            <a:endParaRPr/>
          </a:p>
        </p:txBody>
      </p:sp>
      <p:sp>
        <p:nvSpPr>
          <p:cNvPr id="18" name="Google Shape;18;p2"/>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19" name="Google Shape;19;p2"/>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20" name="Google Shape;20;p2"/>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04273"/>
            <a:ext cx="7886700" cy="1104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74" name="Google Shape;74;p11"/>
          <p:cNvSpPr txBox="1">
            <a:spLocks noGrp="1"/>
          </p:cNvSpPr>
          <p:nvPr>
            <p:ph type="body" idx="1"/>
          </p:nvPr>
        </p:nvSpPr>
        <p:spPr>
          <a:xfrm rot="5400000">
            <a:off x="2758951" y="-608946"/>
            <a:ext cx="3626100" cy="78867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75" name="Google Shape;75;p11"/>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76" name="Google Shape;76;p11"/>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77" name="Google Shape;77;p11"/>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5107951" y="1740071"/>
            <a:ext cx="4843200" cy="1971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80" name="Google Shape;80;p12"/>
          <p:cNvSpPr txBox="1">
            <a:spLocks noGrp="1"/>
          </p:cNvSpPr>
          <p:nvPr>
            <p:ph type="body" idx="1"/>
          </p:nvPr>
        </p:nvSpPr>
        <p:spPr>
          <a:xfrm rot="5400000">
            <a:off x="1107376" y="-174529"/>
            <a:ext cx="4843200" cy="58008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81" name="Google Shape;81;p12"/>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82" name="Google Shape;82;p12"/>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83" name="Google Shape;83;p12"/>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04273"/>
            <a:ext cx="7886700" cy="1104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23" name="Google Shape;23;p3"/>
          <p:cNvSpPr txBox="1">
            <a:spLocks noGrp="1"/>
          </p:cNvSpPr>
          <p:nvPr>
            <p:ph type="body" idx="1"/>
          </p:nvPr>
        </p:nvSpPr>
        <p:spPr>
          <a:xfrm>
            <a:off x="628650" y="1521354"/>
            <a:ext cx="7886700" cy="36261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24" name="Google Shape;24;p3"/>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25" name="Google Shape;25;p3"/>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26" name="Google Shape;26;p3"/>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424783"/>
            <a:ext cx="7886700" cy="2377200"/>
          </a:xfrm>
          <a:prstGeom prst="rect">
            <a:avLst/>
          </a:prstGeom>
          <a:noFill/>
          <a:ln>
            <a:noFill/>
          </a:ln>
        </p:spPr>
        <p:txBody>
          <a:bodyPr spcFirstLastPara="1" wrap="square" lIns="81650" tIns="40825" rIns="81650" bIns="40825" anchor="b" anchorCtr="0">
            <a:noAutofit/>
          </a:bodyPr>
          <a:lstStyle>
            <a:lvl1pPr lvl="0" algn="l">
              <a:lnSpc>
                <a:spcPct val="90000"/>
              </a:lnSpc>
              <a:spcBef>
                <a:spcPts val="0"/>
              </a:spcBef>
              <a:spcAft>
                <a:spcPts val="0"/>
              </a:spcAft>
              <a:buClr>
                <a:schemeClr val="dk1"/>
              </a:buClr>
              <a:buSzPts val="5400"/>
              <a:buFont typeface="Calibri"/>
              <a:buNone/>
              <a:defRPr sz="54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29" name="Google Shape;29;p4"/>
          <p:cNvSpPr txBox="1">
            <a:spLocks noGrp="1"/>
          </p:cNvSpPr>
          <p:nvPr>
            <p:ph type="body" idx="1"/>
          </p:nvPr>
        </p:nvSpPr>
        <p:spPr>
          <a:xfrm>
            <a:off x="623888" y="3824554"/>
            <a:ext cx="7886700" cy="1250100"/>
          </a:xfrm>
          <a:prstGeom prst="rect">
            <a:avLst/>
          </a:prstGeom>
          <a:noFill/>
          <a:ln>
            <a:noFill/>
          </a:ln>
        </p:spPr>
        <p:txBody>
          <a:bodyPr spcFirstLastPara="1" wrap="square" lIns="81650" tIns="40825" rIns="81650" bIns="40825" anchor="t" anchorCtr="0">
            <a:noAutofit/>
          </a:bodyPr>
          <a:lstStyle>
            <a:lvl1pPr marL="457200" lvl="0" indent="-228600" algn="l">
              <a:lnSpc>
                <a:spcPct val="90000"/>
              </a:lnSpc>
              <a:spcBef>
                <a:spcPts val="900"/>
              </a:spcBef>
              <a:spcAft>
                <a:spcPts val="0"/>
              </a:spcAft>
              <a:buClr>
                <a:schemeClr val="dk1"/>
              </a:buClr>
              <a:buSzPts val="2100"/>
              <a:buNone/>
              <a:defRPr sz="2100">
                <a:solidFill>
                  <a:schemeClr val="dk1"/>
                </a:solidFill>
              </a:defRPr>
            </a:lvl1pPr>
            <a:lvl2pPr marL="914400" lvl="1" indent="-228600" algn="l">
              <a:lnSpc>
                <a:spcPct val="90000"/>
              </a:lnSpc>
              <a:spcBef>
                <a:spcPts val="400"/>
              </a:spcBef>
              <a:spcAft>
                <a:spcPts val="0"/>
              </a:spcAft>
              <a:buClr>
                <a:srgbClr val="888888"/>
              </a:buClr>
              <a:buSzPts val="1800"/>
              <a:buNone/>
              <a:defRPr sz="1800">
                <a:solidFill>
                  <a:srgbClr val="888888"/>
                </a:solidFill>
              </a:defRPr>
            </a:lvl2pPr>
            <a:lvl3pPr marL="1371600" lvl="2" indent="-228600" algn="l">
              <a:lnSpc>
                <a:spcPct val="90000"/>
              </a:lnSpc>
              <a:spcBef>
                <a:spcPts val="400"/>
              </a:spcBef>
              <a:spcAft>
                <a:spcPts val="0"/>
              </a:spcAft>
              <a:buClr>
                <a:srgbClr val="888888"/>
              </a:buClr>
              <a:buSzPts val="1600"/>
              <a:buNone/>
              <a:defRPr sz="1600">
                <a:solidFill>
                  <a:srgbClr val="888888"/>
                </a:solidFill>
              </a:defRPr>
            </a:lvl3pPr>
            <a:lvl4pPr marL="1828800" lvl="3" indent="-228600" algn="l">
              <a:lnSpc>
                <a:spcPct val="90000"/>
              </a:lnSpc>
              <a:spcBef>
                <a:spcPts val="400"/>
              </a:spcBef>
              <a:spcAft>
                <a:spcPts val="0"/>
              </a:spcAft>
              <a:buClr>
                <a:srgbClr val="888888"/>
              </a:buClr>
              <a:buSzPts val="1400"/>
              <a:buNone/>
              <a:defRPr sz="1400">
                <a:solidFill>
                  <a:srgbClr val="888888"/>
                </a:solidFill>
              </a:defRPr>
            </a:lvl4pPr>
            <a:lvl5pPr marL="2286000" lvl="4" indent="-228600" algn="l">
              <a:lnSpc>
                <a:spcPct val="90000"/>
              </a:lnSpc>
              <a:spcBef>
                <a:spcPts val="400"/>
              </a:spcBef>
              <a:spcAft>
                <a:spcPts val="0"/>
              </a:spcAft>
              <a:buClr>
                <a:srgbClr val="888888"/>
              </a:buClr>
              <a:buSzPts val="1400"/>
              <a:buNone/>
              <a:defRPr sz="1400">
                <a:solidFill>
                  <a:srgbClr val="888888"/>
                </a:solidFill>
              </a:defRPr>
            </a:lvl5pPr>
            <a:lvl6pPr marL="2743200" lvl="5" indent="-228600" algn="l">
              <a:lnSpc>
                <a:spcPct val="90000"/>
              </a:lnSpc>
              <a:spcBef>
                <a:spcPts val="400"/>
              </a:spcBef>
              <a:spcAft>
                <a:spcPts val="0"/>
              </a:spcAft>
              <a:buClr>
                <a:srgbClr val="888888"/>
              </a:buClr>
              <a:buSzPts val="1400"/>
              <a:buNone/>
              <a:defRPr sz="1400">
                <a:solidFill>
                  <a:srgbClr val="888888"/>
                </a:solidFill>
              </a:defRPr>
            </a:lvl6pPr>
            <a:lvl7pPr marL="3200400" lvl="6" indent="-228600" algn="l">
              <a:lnSpc>
                <a:spcPct val="90000"/>
              </a:lnSpc>
              <a:spcBef>
                <a:spcPts val="400"/>
              </a:spcBef>
              <a:spcAft>
                <a:spcPts val="0"/>
              </a:spcAft>
              <a:buClr>
                <a:srgbClr val="888888"/>
              </a:buClr>
              <a:buSzPts val="1400"/>
              <a:buNone/>
              <a:defRPr sz="1400">
                <a:solidFill>
                  <a:srgbClr val="888888"/>
                </a:solidFill>
              </a:defRPr>
            </a:lvl7pPr>
            <a:lvl8pPr marL="3657600" lvl="7" indent="-228600" algn="l">
              <a:lnSpc>
                <a:spcPct val="90000"/>
              </a:lnSpc>
              <a:spcBef>
                <a:spcPts val="400"/>
              </a:spcBef>
              <a:spcAft>
                <a:spcPts val="0"/>
              </a:spcAft>
              <a:buClr>
                <a:srgbClr val="888888"/>
              </a:buClr>
              <a:buSzPts val="1400"/>
              <a:buNone/>
              <a:defRPr sz="1400">
                <a:solidFill>
                  <a:srgbClr val="888888"/>
                </a:solidFill>
              </a:defRPr>
            </a:lvl8pPr>
            <a:lvl9pPr marL="4114800" lvl="8" indent="-228600" algn="l">
              <a:lnSpc>
                <a:spcPct val="90000"/>
              </a:lnSpc>
              <a:spcBef>
                <a:spcPts val="400"/>
              </a:spcBef>
              <a:spcAft>
                <a:spcPts val="0"/>
              </a:spcAft>
              <a:buClr>
                <a:srgbClr val="888888"/>
              </a:buClr>
              <a:buSzPts val="1400"/>
              <a:buNone/>
              <a:defRPr sz="1400">
                <a:solidFill>
                  <a:srgbClr val="888888"/>
                </a:solidFill>
              </a:defRPr>
            </a:lvl9pPr>
          </a:lstStyle>
          <a:p>
            <a:endParaRPr/>
          </a:p>
        </p:txBody>
      </p:sp>
      <p:sp>
        <p:nvSpPr>
          <p:cNvPr id="30" name="Google Shape;30;p4"/>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31" name="Google Shape;31;p4"/>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32" name="Google Shape;32;p4"/>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04273"/>
            <a:ext cx="7886700" cy="1104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35" name="Google Shape;35;p5"/>
          <p:cNvSpPr txBox="1">
            <a:spLocks noGrp="1"/>
          </p:cNvSpPr>
          <p:nvPr>
            <p:ph type="body" idx="1"/>
          </p:nvPr>
        </p:nvSpPr>
        <p:spPr>
          <a:xfrm>
            <a:off x="628650" y="1521354"/>
            <a:ext cx="3886200" cy="36261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36" name="Google Shape;36;p5"/>
          <p:cNvSpPr txBox="1">
            <a:spLocks noGrp="1"/>
          </p:cNvSpPr>
          <p:nvPr>
            <p:ph type="body" idx="2"/>
          </p:nvPr>
        </p:nvSpPr>
        <p:spPr>
          <a:xfrm>
            <a:off x="4629150" y="1521354"/>
            <a:ext cx="3886200" cy="36261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37" name="Google Shape;37;p5"/>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38" name="Google Shape;38;p5"/>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39" name="Google Shape;39;p5"/>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04273"/>
            <a:ext cx="7886700" cy="1104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42" name="Google Shape;42;p6"/>
          <p:cNvSpPr txBox="1">
            <a:spLocks noGrp="1"/>
          </p:cNvSpPr>
          <p:nvPr>
            <p:ph type="body" idx="1"/>
          </p:nvPr>
        </p:nvSpPr>
        <p:spPr>
          <a:xfrm>
            <a:off x="629842" y="1400969"/>
            <a:ext cx="3868200" cy="686700"/>
          </a:xfrm>
          <a:prstGeom prst="rect">
            <a:avLst/>
          </a:prstGeom>
          <a:noFill/>
          <a:ln>
            <a:noFill/>
          </a:ln>
        </p:spPr>
        <p:txBody>
          <a:bodyPr spcFirstLastPara="1" wrap="square" lIns="81650" tIns="40825" rIns="81650" bIns="40825" anchor="b" anchorCtr="0">
            <a:noAutofit/>
          </a:bodyPr>
          <a:lstStyle>
            <a:lvl1pPr marL="457200" lvl="0" indent="-228600" algn="l">
              <a:lnSpc>
                <a:spcPct val="90000"/>
              </a:lnSpc>
              <a:spcBef>
                <a:spcPts val="9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800"/>
              <a:buNone/>
              <a:defRPr sz="1800" b="1"/>
            </a:lvl2pPr>
            <a:lvl3pPr marL="1371600" lvl="2" indent="-228600" algn="l">
              <a:lnSpc>
                <a:spcPct val="90000"/>
              </a:lnSpc>
              <a:spcBef>
                <a:spcPts val="400"/>
              </a:spcBef>
              <a:spcAft>
                <a:spcPts val="0"/>
              </a:spcAft>
              <a:buClr>
                <a:schemeClr val="dk1"/>
              </a:buClr>
              <a:buSzPts val="1600"/>
              <a:buNone/>
              <a:defRPr sz="1600" b="1"/>
            </a:lvl3pPr>
            <a:lvl4pPr marL="1828800" lvl="3" indent="-228600" algn="l">
              <a:lnSpc>
                <a:spcPct val="90000"/>
              </a:lnSpc>
              <a:spcBef>
                <a:spcPts val="400"/>
              </a:spcBef>
              <a:spcAft>
                <a:spcPts val="0"/>
              </a:spcAft>
              <a:buClr>
                <a:schemeClr val="dk1"/>
              </a:buClr>
              <a:buSzPts val="1400"/>
              <a:buNone/>
              <a:defRPr sz="1400" b="1"/>
            </a:lvl4pPr>
            <a:lvl5pPr marL="2286000" lvl="4" indent="-228600" algn="l">
              <a:lnSpc>
                <a:spcPct val="90000"/>
              </a:lnSpc>
              <a:spcBef>
                <a:spcPts val="400"/>
              </a:spcBef>
              <a:spcAft>
                <a:spcPts val="0"/>
              </a:spcAft>
              <a:buClr>
                <a:schemeClr val="dk1"/>
              </a:buClr>
              <a:buSzPts val="1400"/>
              <a:buNone/>
              <a:defRPr sz="1400" b="1"/>
            </a:lvl5pPr>
            <a:lvl6pPr marL="2743200" lvl="5" indent="-228600" algn="l">
              <a:lnSpc>
                <a:spcPct val="90000"/>
              </a:lnSpc>
              <a:spcBef>
                <a:spcPts val="400"/>
              </a:spcBef>
              <a:spcAft>
                <a:spcPts val="0"/>
              </a:spcAft>
              <a:buClr>
                <a:schemeClr val="dk1"/>
              </a:buClr>
              <a:buSzPts val="1400"/>
              <a:buNone/>
              <a:defRPr sz="1400" b="1"/>
            </a:lvl6pPr>
            <a:lvl7pPr marL="3200400" lvl="6" indent="-228600" algn="l">
              <a:lnSpc>
                <a:spcPct val="90000"/>
              </a:lnSpc>
              <a:spcBef>
                <a:spcPts val="400"/>
              </a:spcBef>
              <a:spcAft>
                <a:spcPts val="0"/>
              </a:spcAft>
              <a:buClr>
                <a:schemeClr val="dk1"/>
              </a:buClr>
              <a:buSzPts val="1400"/>
              <a:buNone/>
              <a:defRPr sz="1400" b="1"/>
            </a:lvl7pPr>
            <a:lvl8pPr marL="3657600" lvl="7" indent="-228600" algn="l">
              <a:lnSpc>
                <a:spcPct val="90000"/>
              </a:lnSpc>
              <a:spcBef>
                <a:spcPts val="400"/>
              </a:spcBef>
              <a:spcAft>
                <a:spcPts val="0"/>
              </a:spcAft>
              <a:buClr>
                <a:schemeClr val="dk1"/>
              </a:buClr>
              <a:buSzPts val="1400"/>
              <a:buNone/>
              <a:defRPr sz="1400" b="1"/>
            </a:lvl8pPr>
            <a:lvl9pPr marL="4114800" lvl="8" indent="-228600" algn="l">
              <a:lnSpc>
                <a:spcPct val="90000"/>
              </a:lnSpc>
              <a:spcBef>
                <a:spcPts val="400"/>
              </a:spcBef>
              <a:spcAft>
                <a:spcPts val="0"/>
              </a:spcAft>
              <a:buClr>
                <a:schemeClr val="dk1"/>
              </a:buClr>
              <a:buSzPts val="1400"/>
              <a:buNone/>
              <a:defRPr sz="1400" b="1"/>
            </a:lvl9pPr>
          </a:lstStyle>
          <a:p>
            <a:endParaRPr/>
          </a:p>
        </p:txBody>
      </p:sp>
      <p:sp>
        <p:nvSpPr>
          <p:cNvPr id="43" name="Google Shape;43;p6"/>
          <p:cNvSpPr txBox="1">
            <a:spLocks noGrp="1"/>
          </p:cNvSpPr>
          <p:nvPr>
            <p:ph type="body" idx="2"/>
          </p:nvPr>
        </p:nvSpPr>
        <p:spPr>
          <a:xfrm>
            <a:off x="629842" y="2087563"/>
            <a:ext cx="3868200" cy="30705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44" name="Google Shape;44;p6"/>
          <p:cNvSpPr txBox="1">
            <a:spLocks noGrp="1"/>
          </p:cNvSpPr>
          <p:nvPr>
            <p:ph type="body" idx="3"/>
          </p:nvPr>
        </p:nvSpPr>
        <p:spPr>
          <a:xfrm>
            <a:off x="4629150" y="1400969"/>
            <a:ext cx="3887400" cy="686700"/>
          </a:xfrm>
          <a:prstGeom prst="rect">
            <a:avLst/>
          </a:prstGeom>
          <a:noFill/>
          <a:ln>
            <a:noFill/>
          </a:ln>
        </p:spPr>
        <p:txBody>
          <a:bodyPr spcFirstLastPara="1" wrap="square" lIns="81650" tIns="40825" rIns="81650" bIns="40825" anchor="b" anchorCtr="0">
            <a:noAutofit/>
          </a:bodyPr>
          <a:lstStyle>
            <a:lvl1pPr marL="457200" lvl="0" indent="-228600" algn="l">
              <a:lnSpc>
                <a:spcPct val="90000"/>
              </a:lnSpc>
              <a:spcBef>
                <a:spcPts val="900"/>
              </a:spcBef>
              <a:spcAft>
                <a:spcPts val="0"/>
              </a:spcAft>
              <a:buClr>
                <a:schemeClr val="dk1"/>
              </a:buClr>
              <a:buSzPts val="2100"/>
              <a:buNone/>
              <a:defRPr sz="2100" b="1"/>
            </a:lvl1pPr>
            <a:lvl2pPr marL="914400" lvl="1" indent="-228600" algn="l">
              <a:lnSpc>
                <a:spcPct val="90000"/>
              </a:lnSpc>
              <a:spcBef>
                <a:spcPts val="400"/>
              </a:spcBef>
              <a:spcAft>
                <a:spcPts val="0"/>
              </a:spcAft>
              <a:buClr>
                <a:schemeClr val="dk1"/>
              </a:buClr>
              <a:buSzPts val="1800"/>
              <a:buNone/>
              <a:defRPr sz="1800" b="1"/>
            </a:lvl2pPr>
            <a:lvl3pPr marL="1371600" lvl="2" indent="-228600" algn="l">
              <a:lnSpc>
                <a:spcPct val="90000"/>
              </a:lnSpc>
              <a:spcBef>
                <a:spcPts val="400"/>
              </a:spcBef>
              <a:spcAft>
                <a:spcPts val="0"/>
              </a:spcAft>
              <a:buClr>
                <a:schemeClr val="dk1"/>
              </a:buClr>
              <a:buSzPts val="1600"/>
              <a:buNone/>
              <a:defRPr sz="1600" b="1"/>
            </a:lvl3pPr>
            <a:lvl4pPr marL="1828800" lvl="3" indent="-228600" algn="l">
              <a:lnSpc>
                <a:spcPct val="90000"/>
              </a:lnSpc>
              <a:spcBef>
                <a:spcPts val="400"/>
              </a:spcBef>
              <a:spcAft>
                <a:spcPts val="0"/>
              </a:spcAft>
              <a:buClr>
                <a:schemeClr val="dk1"/>
              </a:buClr>
              <a:buSzPts val="1400"/>
              <a:buNone/>
              <a:defRPr sz="1400" b="1"/>
            </a:lvl4pPr>
            <a:lvl5pPr marL="2286000" lvl="4" indent="-228600" algn="l">
              <a:lnSpc>
                <a:spcPct val="90000"/>
              </a:lnSpc>
              <a:spcBef>
                <a:spcPts val="400"/>
              </a:spcBef>
              <a:spcAft>
                <a:spcPts val="0"/>
              </a:spcAft>
              <a:buClr>
                <a:schemeClr val="dk1"/>
              </a:buClr>
              <a:buSzPts val="1400"/>
              <a:buNone/>
              <a:defRPr sz="1400" b="1"/>
            </a:lvl5pPr>
            <a:lvl6pPr marL="2743200" lvl="5" indent="-228600" algn="l">
              <a:lnSpc>
                <a:spcPct val="90000"/>
              </a:lnSpc>
              <a:spcBef>
                <a:spcPts val="400"/>
              </a:spcBef>
              <a:spcAft>
                <a:spcPts val="0"/>
              </a:spcAft>
              <a:buClr>
                <a:schemeClr val="dk1"/>
              </a:buClr>
              <a:buSzPts val="1400"/>
              <a:buNone/>
              <a:defRPr sz="1400" b="1"/>
            </a:lvl6pPr>
            <a:lvl7pPr marL="3200400" lvl="6" indent="-228600" algn="l">
              <a:lnSpc>
                <a:spcPct val="90000"/>
              </a:lnSpc>
              <a:spcBef>
                <a:spcPts val="400"/>
              </a:spcBef>
              <a:spcAft>
                <a:spcPts val="0"/>
              </a:spcAft>
              <a:buClr>
                <a:schemeClr val="dk1"/>
              </a:buClr>
              <a:buSzPts val="1400"/>
              <a:buNone/>
              <a:defRPr sz="1400" b="1"/>
            </a:lvl7pPr>
            <a:lvl8pPr marL="3657600" lvl="7" indent="-228600" algn="l">
              <a:lnSpc>
                <a:spcPct val="90000"/>
              </a:lnSpc>
              <a:spcBef>
                <a:spcPts val="400"/>
              </a:spcBef>
              <a:spcAft>
                <a:spcPts val="0"/>
              </a:spcAft>
              <a:buClr>
                <a:schemeClr val="dk1"/>
              </a:buClr>
              <a:buSzPts val="1400"/>
              <a:buNone/>
              <a:defRPr sz="1400" b="1"/>
            </a:lvl8pPr>
            <a:lvl9pPr marL="4114800" lvl="8" indent="-228600" algn="l">
              <a:lnSpc>
                <a:spcPct val="90000"/>
              </a:lnSpc>
              <a:spcBef>
                <a:spcPts val="400"/>
              </a:spcBef>
              <a:spcAft>
                <a:spcPts val="0"/>
              </a:spcAft>
              <a:buClr>
                <a:schemeClr val="dk1"/>
              </a:buClr>
              <a:buSzPts val="1400"/>
              <a:buNone/>
              <a:defRPr sz="1400" b="1"/>
            </a:lvl9pPr>
          </a:lstStyle>
          <a:p>
            <a:endParaRPr/>
          </a:p>
        </p:txBody>
      </p:sp>
      <p:sp>
        <p:nvSpPr>
          <p:cNvPr id="45" name="Google Shape;45;p6"/>
          <p:cNvSpPr txBox="1">
            <a:spLocks noGrp="1"/>
          </p:cNvSpPr>
          <p:nvPr>
            <p:ph type="body" idx="4"/>
          </p:nvPr>
        </p:nvSpPr>
        <p:spPr>
          <a:xfrm>
            <a:off x="4629150" y="2087563"/>
            <a:ext cx="3887400" cy="3070500"/>
          </a:xfrm>
          <a:prstGeom prst="rect">
            <a:avLst/>
          </a:prstGeom>
          <a:noFill/>
          <a:ln>
            <a:noFill/>
          </a:ln>
        </p:spPr>
        <p:txBody>
          <a:bodyPr spcFirstLastPara="1" wrap="square" lIns="81650" tIns="40825" rIns="81650" bIns="40825" anchor="t" anchorCtr="0">
            <a:noAutofit/>
          </a:bodyPr>
          <a:lstStyle>
            <a:lvl1pPr marL="457200" lvl="0" indent="-330200" algn="l">
              <a:lnSpc>
                <a:spcPct val="90000"/>
              </a:lnSpc>
              <a:spcBef>
                <a:spcPts val="900"/>
              </a:spcBef>
              <a:spcAft>
                <a:spcPts val="0"/>
              </a:spcAft>
              <a:buClr>
                <a:schemeClr val="dk1"/>
              </a:buClr>
              <a:buSzPts val="1600"/>
              <a:buChar char="•"/>
              <a:defRPr/>
            </a:lvl1pPr>
            <a:lvl2pPr marL="914400" lvl="1" indent="-330200" algn="l">
              <a:lnSpc>
                <a:spcPct val="90000"/>
              </a:lnSpc>
              <a:spcBef>
                <a:spcPts val="400"/>
              </a:spcBef>
              <a:spcAft>
                <a:spcPts val="0"/>
              </a:spcAft>
              <a:buClr>
                <a:schemeClr val="dk1"/>
              </a:buClr>
              <a:buSzPts val="1600"/>
              <a:buChar char="•"/>
              <a:defRPr/>
            </a:lvl2pPr>
            <a:lvl3pPr marL="1371600" lvl="2" indent="-330200" algn="l">
              <a:lnSpc>
                <a:spcPct val="90000"/>
              </a:lnSpc>
              <a:spcBef>
                <a:spcPts val="400"/>
              </a:spcBef>
              <a:spcAft>
                <a:spcPts val="0"/>
              </a:spcAft>
              <a:buClr>
                <a:schemeClr val="dk1"/>
              </a:buClr>
              <a:buSzPts val="1600"/>
              <a:buChar char="•"/>
              <a:defRPr/>
            </a:lvl3pPr>
            <a:lvl4pPr marL="1828800" lvl="3" indent="-330200" algn="l">
              <a:lnSpc>
                <a:spcPct val="90000"/>
              </a:lnSpc>
              <a:spcBef>
                <a:spcPts val="400"/>
              </a:spcBef>
              <a:spcAft>
                <a:spcPts val="0"/>
              </a:spcAft>
              <a:buClr>
                <a:schemeClr val="dk1"/>
              </a:buClr>
              <a:buSzPts val="1600"/>
              <a:buChar char="•"/>
              <a:defRPr/>
            </a:lvl4pPr>
            <a:lvl5pPr marL="2286000" lvl="4" indent="-330200" algn="l">
              <a:lnSpc>
                <a:spcPct val="90000"/>
              </a:lnSpc>
              <a:spcBef>
                <a:spcPts val="400"/>
              </a:spcBef>
              <a:spcAft>
                <a:spcPts val="0"/>
              </a:spcAft>
              <a:buClr>
                <a:schemeClr val="dk1"/>
              </a:buClr>
              <a:buSzPts val="1600"/>
              <a:buChar char="•"/>
              <a:defRPr/>
            </a:lvl5pPr>
            <a:lvl6pPr marL="2743200" lvl="5" indent="-330200" algn="l">
              <a:lnSpc>
                <a:spcPct val="90000"/>
              </a:lnSpc>
              <a:spcBef>
                <a:spcPts val="400"/>
              </a:spcBef>
              <a:spcAft>
                <a:spcPts val="0"/>
              </a:spcAft>
              <a:buClr>
                <a:schemeClr val="dk1"/>
              </a:buClr>
              <a:buSzPts val="1600"/>
              <a:buChar char="•"/>
              <a:defRPr/>
            </a:lvl6pPr>
            <a:lvl7pPr marL="3200400" lvl="6" indent="-330200" algn="l">
              <a:lnSpc>
                <a:spcPct val="90000"/>
              </a:lnSpc>
              <a:spcBef>
                <a:spcPts val="400"/>
              </a:spcBef>
              <a:spcAft>
                <a:spcPts val="0"/>
              </a:spcAft>
              <a:buClr>
                <a:schemeClr val="dk1"/>
              </a:buClr>
              <a:buSzPts val="1600"/>
              <a:buChar char="•"/>
              <a:defRPr/>
            </a:lvl7pPr>
            <a:lvl8pPr marL="3657600" lvl="7" indent="-330200" algn="l">
              <a:lnSpc>
                <a:spcPct val="90000"/>
              </a:lnSpc>
              <a:spcBef>
                <a:spcPts val="400"/>
              </a:spcBef>
              <a:spcAft>
                <a:spcPts val="0"/>
              </a:spcAft>
              <a:buClr>
                <a:schemeClr val="dk1"/>
              </a:buClr>
              <a:buSzPts val="1600"/>
              <a:buChar char="•"/>
              <a:defRPr/>
            </a:lvl8pPr>
            <a:lvl9pPr marL="4114800" lvl="8" indent="-330200" algn="l">
              <a:lnSpc>
                <a:spcPct val="90000"/>
              </a:lnSpc>
              <a:spcBef>
                <a:spcPts val="400"/>
              </a:spcBef>
              <a:spcAft>
                <a:spcPts val="0"/>
              </a:spcAft>
              <a:buClr>
                <a:schemeClr val="dk1"/>
              </a:buClr>
              <a:buSzPts val="1600"/>
              <a:buChar char="•"/>
              <a:defRPr/>
            </a:lvl9pPr>
          </a:lstStyle>
          <a:p>
            <a:endParaRPr/>
          </a:p>
        </p:txBody>
      </p:sp>
      <p:sp>
        <p:nvSpPr>
          <p:cNvPr id="46" name="Google Shape;46;p6"/>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47" name="Google Shape;47;p6"/>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48" name="Google Shape;48;p6"/>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04273"/>
            <a:ext cx="7886700" cy="1104600"/>
          </a:xfrm>
          <a:prstGeom prst="rect">
            <a:avLst/>
          </a:prstGeom>
          <a:noFill/>
          <a:ln>
            <a:noFill/>
          </a:ln>
        </p:spPr>
        <p:txBody>
          <a:bodyPr spcFirstLastPara="1" wrap="square" lIns="81650" tIns="40825" rIns="81650" bIns="40825" anchor="ctr" anchorCtr="0">
            <a:noAutofit/>
          </a:bodyPr>
          <a:lstStyle>
            <a:lvl1pPr lvl="0" algn="l">
              <a:lnSpc>
                <a:spcPct val="90000"/>
              </a:lnSpc>
              <a:spcBef>
                <a:spcPts val="0"/>
              </a:spcBef>
              <a:spcAft>
                <a:spcPts val="0"/>
              </a:spcAft>
              <a:buClr>
                <a:schemeClr val="dk1"/>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51" name="Google Shape;51;p7"/>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52" name="Google Shape;52;p7"/>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53" name="Google Shape;53;p7"/>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56" name="Google Shape;56;p8"/>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57" name="Google Shape;57;p8"/>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381000"/>
            <a:ext cx="2949300" cy="1333500"/>
          </a:xfrm>
          <a:prstGeom prst="rect">
            <a:avLst/>
          </a:prstGeom>
          <a:noFill/>
          <a:ln>
            <a:noFill/>
          </a:ln>
        </p:spPr>
        <p:txBody>
          <a:bodyPr spcFirstLastPara="1" wrap="square" lIns="81650" tIns="40825" rIns="81650" bIns="40825" anchor="b" anchorCtr="0">
            <a:noAutofit/>
          </a:bodyPr>
          <a:lstStyle>
            <a:lvl1pPr lvl="0" algn="l">
              <a:lnSpc>
                <a:spcPct val="90000"/>
              </a:lnSpc>
              <a:spcBef>
                <a:spcPts val="0"/>
              </a:spcBef>
              <a:spcAft>
                <a:spcPts val="0"/>
              </a:spcAft>
              <a:buClr>
                <a:schemeClr val="dk1"/>
              </a:buClr>
              <a:buSzPts val="2900"/>
              <a:buFont typeface="Calibri"/>
              <a:buNone/>
              <a:defRPr sz="29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60" name="Google Shape;60;p9"/>
          <p:cNvSpPr txBox="1">
            <a:spLocks noGrp="1"/>
          </p:cNvSpPr>
          <p:nvPr>
            <p:ph type="body" idx="1"/>
          </p:nvPr>
        </p:nvSpPr>
        <p:spPr>
          <a:xfrm>
            <a:off x="3887391" y="822856"/>
            <a:ext cx="4629300" cy="4061400"/>
          </a:xfrm>
          <a:prstGeom prst="rect">
            <a:avLst/>
          </a:prstGeom>
          <a:noFill/>
          <a:ln>
            <a:noFill/>
          </a:ln>
        </p:spPr>
        <p:txBody>
          <a:bodyPr spcFirstLastPara="1" wrap="square" lIns="81650" tIns="40825" rIns="81650" bIns="40825" anchor="t" anchorCtr="0">
            <a:noAutofit/>
          </a:bodyPr>
          <a:lstStyle>
            <a:lvl1pPr marL="457200" lvl="0" indent="-412750" algn="l">
              <a:lnSpc>
                <a:spcPct val="90000"/>
              </a:lnSpc>
              <a:spcBef>
                <a:spcPts val="900"/>
              </a:spcBef>
              <a:spcAft>
                <a:spcPts val="0"/>
              </a:spcAft>
              <a:buClr>
                <a:schemeClr val="dk1"/>
              </a:buClr>
              <a:buSzPts val="2900"/>
              <a:buChar char="•"/>
              <a:defRPr sz="2900"/>
            </a:lvl1pPr>
            <a:lvl2pPr marL="914400" lvl="1" indent="-387350" algn="l">
              <a:lnSpc>
                <a:spcPct val="90000"/>
              </a:lnSpc>
              <a:spcBef>
                <a:spcPts val="400"/>
              </a:spcBef>
              <a:spcAft>
                <a:spcPts val="0"/>
              </a:spcAft>
              <a:buClr>
                <a:schemeClr val="dk1"/>
              </a:buClr>
              <a:buSzPts val="2500"/>
              <a:buChar char="•"/>
              <a:defRPr sz="2500"/>
            </a:lvl2pPr>
            <a:lvl3pPr marL="1371600" lvl="2" indent="-361950" algn="l">
              <a:lnSpc>
                <a:spcPct val="90000"/>
              </a:lnSpc>
              <a:spcBef>
                <a:spcPts val="400"/>
              </a:spcBef>
              <a:spcAft>
                <a:spcPts val="0"/>
              </a:spcAft>
              <a:buClr>
                <a:schemeClr val="dk1"/>
              </a:buClr>
              <a:buSzPts val="2100"/>
              <a:buChar char="•"/>
              <a:defRPr sz="2100"/>
            </a:lvl3pPr>
            <a:lvl4pPr marL="1828800" lvl="3" indent="-342900" algn="l">
              <a:lnSpc>
                <a:spcPct val="90000"/>
              </a:lnSpc>
              <a:spcBef>
                <a:spcPts val="400"/>
              </a:spcBef>
              <a:spcAft>
                <a:spcPts val="0"/>
              </a:spcAft>
              <a:buClr>
                <a:schemeClr val="dk1"/>
              </a:buClr>
              <a:buSzPts val="1800"/>
              <a:buChar char="•"/>
              <a:defRPr sz="1800"/>
            </a:lvl4pPr>
            <a:lvl5pPr marL="2286000" lvl="4" indent="-342900" algn="l">
              <a:lnSpc>
                <a:spcPct val="90000"/>
              </a:lnSpc>
              <a:spcBef>
                <a:spcPts val="400"/>
              </a:spcBef>
              <a:spcAft>
                <a:spcPts val="0"/>
              </a:spcAft>
              <a:buClr>
                <a:schemeClr val="dk1"/>
              </a:buClr>
              <a:buSzPts val="1800"/>
              <a:buChar char="•"/>
              <a:defRPr sz="1800"/>
            </a:lvl5pPr>
            <a:lvl6pPr marL="2743200" lvl="5" indent="-342900" algn="l">
              <a:lnSpc>
                <a:spcPct val="90000"/>
              </a:lnSpc>
              <a:spcBef>
                <a:spcPts val="400"/>
              </a:spcBef>
              <a:spcAft>
                <a:spcPts val="0"/>
              </a:spcAft>
              <a:buClr>
                <a:schemeClr val="dk1"/>
              </a:buClr>
              <a:buSzPts val="1800"/>
              <a:buChar char="•"/>
              <a:defRPr sz="1800"/>
            </a:lvl6pPr>
            <a:lvl7pPr marL="3200400" lvl="6" indent="-342900" algn="l">
              <a:lnSpc>
                <a:spcPct val="90000"/>
              </a:lnSpc>
              <a:spcBef>
                <a:spcPts val="400"/>
              </a:spcBef>
              <a:spcAft>
                <a:spcPts val="0"/>
              </a:spcAft>
              <a:buClr>
                <a:schemeClr val="dk1"/>
              </a:buClr>
              <a:buSzPts val="1800"/>
              <a:buChar char="•"/>
              <a:defRPr sz="1800"/>
            </a:lvl7pPr>
            <a:lvl8pPr marL="3657600" lvl="7" indent="-342900" algn="l">
              <a:lnSpc>
                <a:spcPct val="90000"/>
              </a:lnSpc>
              <a:spcBef>
                <a:spcPts val="400"/>
              </a:spcBef>
              <a:spcAft>
                <a:spcPts val="0"/>
              </a:spcAft>
              <a:buClr>
                <a:schemeClr val="dk1"/>
              </a:buClr>
              <a:buSzPts val="1800"/>
              <a:buChar char="•"/>
              <a:defRPr sz="1800"/>
            </a:lvl8pPr>
            <a:lvl9pPr marL="4114800" lvl="8" indent="-342900" algn="l">
              <a:lnSpc>
                <a:spcPct val="90000"/>
              </a:lnSpc>
              <a:spcBef>
                <a:spcPts val="400"/>
              </a:spcBef>
              <a:spcAft>
                <a:spcPts val="0"/>
              </a:spcAft>
              <a:buClr>
                <a:schemeClr val="dk1"/>
              </a:buClr>
              <a:buSzPts val="1800"/>
              <a:buChar char="•"/>
              <a:defRPr sz="1800"/>
            </a:lvl9pPr>
          </a:lstStyle>
          <a:p>
            <a:endParaRPr/>
          </a:p>
        </p:txBody>
      </p:sp>
      <p:sp>
        <p:nvSpPr>
          <p:cNvPr id="61" name="Google Shape;61;p9"/>
          <p:cNvSpPr txBox="1">
            <a:spLocks noGrp="1"/>
          </p:cNvSpPr>
          <p:nvPr>
            <p:ph type="body" idx="2"/>
          </p:nvPr>
        </p:nvSpPr>
        <p:spPr>
          <a:xfrm>
            <a:off x="629841" y="1714500"/>
            <a:ext cx="2949300" cy="3176400"/>
          </a:xfrm>
          <a:prstGeom prst="rect">
            <a:avLst/>
          </a:prstGeom>
          <a:noFill/>
          <a:ln>
            <a:noFill/>
          </a:ln>
        </p:spPr>
        <p:txBody>
          <a:bodyPr spcFirstLastPara="1" wrap="square" lIns="81650" tIns="40825" rIns="81650" bIns="40825" anchor="t" anchorCtr="0">
            <a:noAutofit/>
          </a:bodyPr>
          <a:lstStyle>
            <a:lvl1pPr marL="457200" lvl="0" indent="-228600" algn="l">
              <a:lnSpc>
                <a:spcPct val="90000"/>
              </a:lnSpc>
              <a:spcBef>
                <a:spcPts val="900"/>
              </a:spcBef>
              <a:spcAft>
                <a:spcPts val="0"/>
              </a:spcAft>
              <a:buClr>
                <a:schemeClr val="dk1"/>
              </a:buClr>
              <a:buSzPts val="1400"/>
              <a:buNone/>
              <a:defRPr sz="1400"/>
            </a:lvl1pPr>
            <a:lvl2pPr marL="914400" lvl="1" indent="-228600" algn="l">
              <a:lnSpc>
                <a:spcPct val="90000"/>
              </a:lnSpc>
              <a:spcBef>
                <a:spcPts val="400"/>
              </a:spcBef>
              <a:spcAft>
                <a:spcPts val="0"/>
              </a:spcAft>
              <a:buClr>
                <a:schemeClr val="dk1"/>
              </a:buClr>
              <a:buSzPts val="1300"/>
              <a:buNone/>
              <a:defRPr sz="1300"/>
            </a:lvl2pPr>
            <a:lvl3pPr marL="1371600" lvl="2" indent="-228600" algn="l">
              <a:lnSpc>
                <a:spcPct val="90000"/>
              </a:lnSpc>
              <a:spcBef>
                <a:spcPts val="400"/>
              </a:spcBef>
              <a:spcAft>
                <a:spcPts val="0"/>
              </a:spcAft>
              <a:buClr>
                <a:schemeClr val="dk1"/>
              </a:buClr>
              <a:buSzPts val="1100"/>
              <a:buNone/>
              <a:defRPr sz="1100"/>
            </a:lvl3pPr>
            <a:lvl4pPr marL="1828800" lvl="3" indent="-228600" algn="l">
              <a:lnSpc>
                <a:spcPct val="90000"/>
              </a:lnSpc>
              <a:spcBef>
                <a:spcPts val="400"/>
              </a:spcBef>
              <a:spcAft>
                <a:spcPts val="0"/>
              </a:spcAft>
              <a:buClr>
                <a:schemeClr val="dk1"/>
              </a:buClr>
              <a:buSzPts val="900"/>
              <a:buNone/>
              <a:defRPr sz="900"/>
            </a:lvl4pPr>
            <a:lvl5pPr marL="2286000" lvl="4" indent="-228600" algn="l">
              <a:lnSpc>
                <a:spcPct val="90000"/>
              </a:lnSpc>
              <a:spcBef>
                <a:spcPts val="400"/>
              </a:spcBef>
              <a:spcAft>
                <a:spcPts val="0"/>
              </a:spcAft>
              <a:buClr>
                <a:schemeClr val="dk1"/>
              </a:buClr>
              <a:buSzPts val="900"/>
              <a:buNone/>
              <a:defRPr sz="900"/>
            </a:lvl5pPr>
            <a:lvl6pPr marL="2743200" lvl="5" indent="-228600" algn="l">
              <a:lnSpc>
                <a:spcPct val="90000"/>
              </a:lnSpc>
              <a:spcBef>
                <a:spcPts val="400"/>
              </a:spcBef>
              <a:spcAft>
                <a:spcPts val="0"/>
              </a:spcAft>
              <a:buClr>
                <a:schemeClr val="dk1"/>
              </a:buClr>
              <a:buSzPts val="900"/>
              <a:buNone/>
              <a:defRPr sz="900"/>
            </a:lvl6pPr>
            <a:lvl7pPr marL="3200400" lvl="6" indent="-228600" algn="l">
              <a:lnSpc>
                <a:spcPct val="90000"/>
              </a:lnSpc>
              <a:spcBef>
                <a:spcPts val="400"/>
              </a:spcBef>
              <a:spcAft>
                <a:spcPts val="0"/>
              </a:spcAft>
              <a:buClr>
                <a:schemeClr val="dk1"/>
              </a:buClr>
              <a:buSzPts val="900"/>
              <a:buNone/>
              <a:defRPr sz="900"/>
            </a:lvl7pPr>
            <a:lvl8pPr marL="3657600" lvl="7" indent="-228600" algn="l">
              <a:lnSpc>
                <a:spcPct val="90000"/>
              </a:lnSpc>
              <a:spcBef>
                <a:spcPts val="400"/>
              </a:spcBef>
              <a:spcAft>
                <a:spcPts val="0"/>
              </a:spcAft>
              <a:buClr>
                <a:schemeClr val="dk1"/>
              </a:buClr>
              <a:buSzPts val="900"/>
              <a:buNone/>
              <a:defRPr sz="900"/>
            </a:lvl8pPr>
            <a:lvl9pPr marL="4114800" lvl="8" indent="-228600" algn="l">
              <a:lnSpc>
                <a:spcPct val="90000"/>
              </a:lnSpc>
              <a:spcBef>
                <a:spcPts val="40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63" name="Google Shape;63;p9"/>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64" name="Google Shape;64;p9"/>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81000"/>
            <a:ext cx="2949300" cy="1333500"/>
          </a:xfrm>
          <a:prstGeom prst="rect">
            <a:avLst/>
          </a:prstGeom>
          <a:noFill/>
          <a:ln>
            <a:noFill/>
          </a:ln>
        </p:spPr>
        <p:txBody>
          <a:bodyPr spcFirstLastPara="1" wrap="square" lIns="81650" tIns="40825" rIns="81650" bIns="40825" anchor="b" anchorCtr="0">
            <a:noAutofit/>
          </a:bodyPr>
          <a:lstStyle>
            <a:lvl1pPr lvl="0" algn="l">
              <a:lnSpc>
                <a:spcPct val="90000"/>
              </a:lnSpc>
              <a:spcBef>
                <a:spcPts val="0"/>
              </a:spcBef>
              <a:spcAft>
                <a:spcPts val="0"/>
              </a:spcAft>
              <a:buClr>
                <a:schemeClr val="dk1"/>
              </a:buClr>
              <a:buSzPts val="2900"/>
              <a:buFont typeface="Calibri"/>
              <a:buNone/>
              <a:defRPr sz="2900"/>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67" name="Google Shape;67;p10"/>
          <p:cNvSpPr>
            <a:spLocks noGrp="1"/>
          </p:cNvSpPr>
          <p:nvPr>
            <p:ph type="pic" idx="2"/>
          </p:nvPr>
        </p:nvSpPr>
        <p:spPr>
          <a:xfrm>
            <a:off x="3887391" y="822856"/>
            <a:ext cx="4629300" cy="4061400"/>
          </a:xfrm>
          <a:prstGeom prst="rect">
            <a:avLst/>
          </a:prstGeom>
          <a:noFill/>
          <a:ln>
            <a:noFill/>
          </a:ln>
        </p:spPr>
        <p:txBody>
          <a:bodyPr spcFirstLastPara="1" wrap="square" lIns="81650" tIns="40825" rIns="81650" bIns="40825" anchor="t" anchorCtr="0">
            <a:noAutofit/>
          </a:bodyPr>
          <a:lstStyle>
            <a:lvl1pPr marR="0" lvl="0" algn="l" rtl="0">
              <a:lnSpc>
                <a:spcPct val="90000"/>
              </a:lnSpc>
              <a:spcBef>
                <a:spcPts val="900"/>
              </a:spcBef>
              <a:spcAft>
                <a:spcPts val="0"/>
              </a:spcAft>
              <a:buClr>
                <a:schemeClr val="dk1"/>
              </a:buClr>
              <a:buSzPts val="2900"/>
              <a:buFont typeface="Arial"/>
              <a:buNone/>
              <a:defRPr sz="29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500"/>
              <a:buFont typeface="Arial"/>
              <a:buNone/>
              <a:defRPr sz="25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1714500"/>
            <a:ext cx="2949300" cy="3176400"/>
          </a:xfrm>
          <a:prstGeom prst="rect">
            <a:avLst/>
          </a:prstGeom>
          <a:noFill/>
          <a:ln>
            <a:noFill/>
          </a:ln>
        </p:spPr>
        <p:txBody>
          <a:bodyPr spcFirstLastPara="1" wrap="square" lIns="81650" tIns="40825" rIns="81650" bIns="40825" anchor="t" anchorCtr="0">
            <a:noAutofit/>
          </a:bodyPr>
          <a:lstStyle>
            <a:lvl1pPr marL="457200" lvl="0" indent="-228600" algn="l">
              <a:lnSpc>
                <a:spcPct val="90000"/>
              </a:lnSpc>
              <a:spcBef>
                <a:spcPts val="900"/>
              </a:spcBef>
              <a:spcAft>
                <a:spcPts val="0"/>
              </a:spcAft>
              <a:buClr>
                <a:schemeClr val="dk1"/>
              </a:buClr>
              <a:buSzPts val="1400"/>
              <a:buNone/>
              <a:defRPr sz="1400"/>
            </a:lvl1pPr>
            <a:lvl2pPr marL="914400" lvl="1" indent="-228600" algn="l">
              <a:lnSpc>
                <a:spcPct val="90000"/>
              </a:lnSpc>
              <a:spcBef>
                <a:spcPts val="400"/>
              </a:spcBef>
              <a:spcAft>
                <a:spcPts val="0"/>
              </a:spcAft>
              <a:buClr>
                <a:schemeClr val="dk1"/>
              </a:buClr>
              <a:buSzPts val="1300"/>
              <a:buNone/>
              <a:defRPr sz="1300"/>
            </a:lvl2pPr>
            <a:lvl3pPr marL="1371600" lvl="2" indent="-228600" algn="l">
              <a:lnSpc>
                <a:spcPct val="90000"/>
              </a:lnSpc>
              <a:spcBef>
                <a:spcPts val="400"/>
              </a:spcBef>
              <a:spcAft>
                <a:spcPts val="0"/>
              </a:spcAft>
              <a:buClr>
                <a:schemeClr val="dk1"/>
              </a:buClr>
              <a:buSzPts val="1100"/>
              <a:buNone/>
              <a:defRPr sz="1100"/>
            </a:lvl3pPr>
            <a:lvl4pPr marL="1828800" lvl="3" indent="-228600" algn="l">
              <a:lnSpc>
                <a:spcPct val="90000"/>
              </a:lnSpc>
              <a:spcBef>
                <a:spcPts val="400"/>
              </a:spcBef>
              <a:spcAft>
                <a:spcPts val="0"/>
              </a:spcAft>
              <a:buClr>
                <a:schemeClr val="dk1"/>
              </a:buClr>
              <a:buSzPts val="900"/>
              <a:buNone/>
              <a:defRPr sz="900"/>
            </a:lvl4pPr>
            <a:lvl5pPr marL="2286000" lvl="4" indent="-228600" algn="l">
              <a:lnSpc>
                <a:spcPct val="90000"/>
              </a:lnSpc>
              <a:spcBef>
                <a:spcPts val="400"/>
              </a:spcBef>
              <a:spcAft>
                <a:spcPts val="0"/>
              </a:spcAft>
              <a:buClr>
                <a:schemeClr val="dk1"/>
              </a:buClr>
              <a:buSzPts val="900"/>
              <a:buNone/>
              <a:defRPr sz="900"/>
            </a:lvl5pPr>
            <a:lvl6pPr marL="2743200" lvl="5" indent="-228600" algn="l">
              <a:lnSpc>
                <a:spcPct val="90000"/>
              </a:lnSpc>
              <a:spcBef>
                <a:spcPts val="400"/>
              </a:spcBef>
              <a:spcAft>
                <a:spcPts val="0"/>
              </a:spcAft>
              <a:buClr>
                <a:schemeClr val="dk1"/>
              </a:buClr>
              <a:buSzPts val="900"/>
              <a:buNone/>
              <a:defRPr sz="900"/>
            </a:lvl6pPr>
            <a:lvl7pPr marL="3200400" lvl="6" indent="-228600" algn="l">
              <a:lnSpc>
                <a:spcPct val="90000"/>
              </a:lnSpc>
              <a:spcBef>
                <a:spcPts val="400"/>
              </a:spcBef>
              <a:spcAft>
                <a:spcPts val="0"/>
              </a:spcAft>
              <a:buClr>
                <a:schemeClr val="dk1"/>
              </a:buClr>
              <a:buSzPts val="900"/>
              <a:buNone/>
              <a:defRPr sz="900"/>
            </a:lvl7pPr>
            <a:lvl8pPr marL="3657600" lvl="7" indent="-228600" algn="l">
              <a:lnSpc>
                <a:spcPct val="90000"/>
              </a:lnSpc>
              <a:spcBef>
                <a:spcPts val="400"/>
              </a:spcBef>
              <a:spcAft>
                <a:spcPts val="0"/>
              </a:spcAft>
              <a:buClr>
                <a:schemeClr val="dk1"/>
              </a:buClr>
              <a:buSzPts val="900"/>
              <a:buNone/>
              <a:defRPr sz="900"/>
            </a:lvl8pPr>
            <a:lvl9pPr marL="4114800" lvl="8" indent="-228600" algn="l">
              <a:lnSpc>
                <a:spcPct val="90000"/>
              </a:lnSpc>
              <a:spcBef>
                <a:spcPts val="40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lvl="0" algn="l">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70" name="Google Shape;70;p10"/>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lvl="0" algn="ctr">
              <a:spcBef>
                <a:spcPts val="0"/>
              </a:spcBef>
              <a:spcAft>
                <a:spcPts val="0"/>
              </a:spcAft>
              <a:buSzPts val="1300"/>
              <a:buNone/>
              <a:defRPr/>
            </a:lvl1pPr>
            <a:lvl2pPr lvl="1" algn="l">
              <a:spcBef>
                <a:spcPts val="0"/>
              </a:spcBef>
              <a:spcAft>
                <a:spcPts val="0"/>
              </a:spcAft>
              <a:buSzPts val="1300"/>
              <a:buNone/>
              <a:defRPr/>
            </a:lvl2pPr>
            <a:lvl3pPr lvl="2" algn="l">
              <a:spcBef>
                <a:spcPts val="0"/>
              </a:spcBef>
              <a:spcAft>
                <a:spcPts val="0"/>
              </a:spcAft>
              <a:buSzPts val="1300"/>
              <a:buNone/>
              <a:defRPr/>
            </a:lvl3pPr>
            <a:lvl4pPr lvl="3" algn="l">
              <a:spcBef>
                <a:spcPts val="0"/>
              </a:spcBef>
              <a:spcAft>
                <a:spcPts val="0"/>
              </a:spcAft>
              <a:buSzPts val="1300"/>
              <a:buNone/>
              <a:defRPr/>
            </a:lvl4pPr>
            <a:lvl5pPr lvl="4" algn="l">
              <a:spcBef>
                <a:spcPts val="0"/>
              </a:spcBef>
              <a:spcAft>
                <a:spcPts val="0"/>
              </a:spcAft>
              <a:buSzPts val="1300"/>
              <a:buNone/>
              <a:defRPr/>
            </a:lvl5pPr>
            <a:lvl6pPr lvl="5" algn="l">
              <a:spcBef>
                <a:spcPts val="0"/>
              </a:spcBef>
              <a:spcAft>
                <a:spcPts val="0"/>
              </a:spcAft>
              <a:buSzPts val="1300"/>
              <a:buNone/>
              <a:defRPr/>
            </a:lvl6pPr>
            <a:lvl7pPr lvl="6" algn="l">
              <a:spcBef>
                <a:spcPts val="0"/>
              </a:spcBef>
              <a:spcAft>
                <a:spcPts val="0"/>
              </a:spcAft>
              <a:buSzPts val="1300"/>
              <a:buNone/>
              <a:defRPr/>
            </a:lvl7pPr>
            <a:lvl8pPr lvl="7" algn="l">
              <a:spcBef>
                <a:spcPts val="0"/>
              </a:spcBef>
              <a:spcAft>
                <a:spcPts val="0"/>
              </a:spcAft>
              <a:buSzPts val="1300"/>
              <a:buNone/>
              <a:defRPr/>
            </a:lvl8pPr>
            <a:lvl9pPr lvl="8" algn="l">
              <a:spcBef>
                <a:spcPts val="0"/>
              </a:spcBef>
              <a:spcAft>
                <a:spcPts val="0"/>
              </a:spcAft>
              <a:buSzPts val="1300"/>
              <a:buNone/>
              <a:defRPr/>
            </a:lvl9pPr>
          </a:lstStyle>
          <a:p>
            <a:endParaRPr/>
          </a:p>
        </p:txBody>
      </p:sp>
      <p:sp>
        <p:nvSpPr>
          <p:cNvPr id="71" name="Google Shape;71;p10"/>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04273"/>
            <a:ext cx="7886700" cy="1104600"/>
          </a:xfrm>
          <a:prstGeom prst="rect">
            <a:avLst/>
          </a:prstGeom>
          <a:noFill/>
          <a:ln>
            <a:noFill/>
          </a:ln>
        </p:spPr>
        <p:txBody>
          <a:bodyPr spcFirstLastPara="1" wrap="square" lIns="81650" tIns="40825" rIns="81650" bIns="40825" anchor="ctr" anchorCtr="0">
            <a:noAutofit/>
          </a:bodyPr>
          <a:lstStyle>
            <a:lvl1pPr marR="0" lvl="0" algn="l" rtl="0">
              <a:lnSpc>
                <a:spcPct val="90000"/>
              </a:lnSpc>
              <a:spcBef>
                <a:spcPts val="0"/>
              </a:spcBef>
              <a:spcAft>
                <a:spcPts val="0"/>
              </a:spcAft>
              <a:buClr>
                <a:schemeClr val="dk1"/>
              </a:buClr>
              <a:buSzPts val="3900"/>
              <a:buFont typeface="Calibri"/>
              <a:buNone/>
              <a:defRPr sz="3900" b="0" i="0" u="none" strike="noStrike" cap="none">
                <a:solidFill>
                  <a:schemeClr val="dk1"/>
                </a:solidFill>
                <a:latin typeface="Calibri"/>
                <a:ea typeface="Calibri"/>
                <a:cs typeface="Calibri"/>
                <a:sym typeface="Calibri"/>
              </a:defRPr>
            </a:lvl1pPr>
            <a:lvl2pPr lvl="1">
              <a:spcBef>
                <a:spcPts val="0"/>
              </a:spcBef>
              <a:spcAft>
                <a:spcPts val="0"/>
              </a:spcAft>
              <a:buSzPts val="1300"/>
              <a:buNone/>
              <a:defRPr sz="1600"/>
            </a:lvl2pPr>
            <a:lvl3pPr lvl="2">
              <a:spcBef>
                <a:spcPts val="0"/>
              </a:spcBef>
              <a:spcAft>
                <a:spcPts val="0"/>
              </a:spcAft>
              <a:buSzPts val="1300"/>
              <a:buNone/>
              <a:defRPr sz="1600"/>
            </a:lvl3pPr>
            <a:lvl4pPr lvl="3">
              <a:spcBef>
                <a:spcPts val="0"/>
              </a:spcBef>
              <a:spcAft>
                <a:spcPts val="0"/>
              </a:spcAft>
              <a:buSzPts val="1300"/>
              <a:buNone/>
              <a:defRPr sz="1600"/>
            </a:lvl4pPr>
            <a:lvl5pPr lvl="4">
              <a:spcBef>
                <a:spcPts val="0"/>
              </a:spcBef>
              <a:spcAft>
                <a:spcPts val="0"/>
              </a:spcAft>
              <a:buSzPts val="1300"/>
              <a:buNone/>
              <a:defRPr sz="1600"/>
            </a:lvl5pPr>
            <a:lvl6pPr lvl="5">
              <a:spcBef>
                <a:spcPts val="0"/>
              </a:spcBef>
              <a:spcAft>
                <a:spcPts val="0"/>
              </a:spcAft>
              <a:buSzPts val="1300"/>
              <a:buNone/>
              <a:defRPr sz="1600"/>
            </a:lvl6pPr>
            <a:lvl7pPr lvl="6">
              <a:spcBef>
                <a:spcPts val="0"/>
              </a:spcBef>
              <a:spcAft>
                <a:spcPts val="0"/>
              </a:spcAft>
              <a:buSzPts val="1300"/>
              <a:buNone/>
              <a:defRPr sz="1600"/>
            </a:lvl7pPr>
            <a:lvl8pPr lvl="7">
              <a:spcBef>
                <a:spcPts val="0"/>
              </a:spcBef>
              <a:spcAft>
                <a:spcPts val="0"/>
              </a:spcAft>
              <a:buSzPts val="1300"/>
              <a:buNone/>
              <a:defRPr sz="1600"/>
            </a:lvl8pPr>
            <a:lvl9pPr lvl="8">
              <a:spcBef>
                <a:spcPts val="0"/>
              </a:spcBef>
              <a:spcAft>
                <a:spcPts val="0"/>
              </a:spcAft>
              <a:buSzPts val="1300"/>
              <a:buNone/>
              <a:defRPr sz="1600"/>
            </a:lvl9pPr>
          </a:lstStyle>
          <a:p>
            <a:endParaRPr/>
          </a:p>
        </p:txBody>
      </p:sp>
      <p:sp>
        <p:nvSpPr>
          <p:cNvPr id="11" name="Google Shape;11;p1"/>
          <p:cNvSpPr txBox="1">
            <a:spLocks noGrp="1"/>
          </p:cNvSpPr>
          <p:nvPr>
            <p:ph type="body" idx="1"/>
          </p:nvPr>
        </p:nvSpPr>
        <p:spPr>
          <a:xfrm>
            <a:off x="628650" y="1521354"/>
            <a:ext cx="7886700" cy="3626100"/>
          </a:xfrm>
          <a:prstGeom prst="rect">
            <a:avLst/>
          </a:prstGeom>
          <a:noFill/>
          <a:ln>
            <a:noFill/>
          </a:ln>
        </p:spPr>
        <p:txBody>
          <a:bodyPr spcFirstLastPara="1" wrap="square" lIns="81650" tIns="40825" rIns="81650" bIns="40825" anchor="t" anchorCtr="0">
            <a:noAutofit/>
          </a:bodyPr>
          <a:lstStyle>
            <a:lvl1pPr marL="457200" marR="0" lvl="0" indent="-387350" algn="l" rtl="0">
              <a:lnSpc>
                <a:spcPct val="90000"/>
              </a:lnSpc>
              <a:spcBef>
                <a:spcPts val="900"/>
              </a:spcBef>
              <a:spcAft>
                <a:spcPts val="0"/>
              </a:spcAft>
              <a:buClr>
                <a:schemeClr val="dk1"/>
              </a:buClr>
              <a:buSzPts val="2500"/>
              <a:buFont typeface="Arial"/>
              <a:buChar char="•"/>
              <a:defRPr sz="25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4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4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5296960"/>
            <a:ext cx="2057400" cy="304200"/>
          </a:xfrm>
          <a:prstGeom prst="rect">
            <a:avLst/>
          </a:prstGeom>
          <a:noFill/>
          <a:ln>
            <a:noFill/>
          </a:ln>
        </p:spPr>
        <p:txBody>
          <a:bodyPr spcFirstLastPara="1" wrap="square" lIns="81650" tIns="40825" rIns="81650" bIns="40825" anchor="ctr" anchorCtr="0">
            <a:noAutofit/>
          </a:bodyPr>
          <a:lstStyle>
            <a:lvl1pPr marR="0" lvl="0" algn="l" rtl="0">
              <a:spcBef>
                <a:spcPts val="0"/>
              </a:spcBef>
              <a:spcAft>
                <a:spcPts val="0"/>
              </a:spcAft>
              <a:buSzPts val="1300"/>
              <a:buNone/>
              <a:defRPr sz="1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5296960"/>
            <a:ext cx="3086100" cy="304200"/>
          </a:xfrm>
          <a:prstGeom prst="rect">
            <a:avLst/>
          </a:prstGeom>
          <a:noFill/>
          <a:ln>
            <a:noFill/>
          </a:ln>
        </p:spPr>
        <p:txBody>
          <a:bodyPr spcFirstLastPara="1" wrap="square" lIns="81650" tIns="40825" rIns="81650" bIns="40825" anchor="ctr" anchorCtr="0">
            <a:noAutofit/>
          </a:bodyPr>
          <a:lstStyle>
            <a:lvl1pPr marR="0" lvl="0" algn="ctr" rtl="0">
              <a:spcBef>
                <a:spcPts val="0"/>
              </a:spcBef>
              <a:spcAft>
                <a:spcPts val="0"/>
              </a:spcAft>
              <a:buSzPts val="1300"/>
              <a:buNone/>
              <a:defRPr sz="11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300"/>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1" y="5296960"/>
            <a:ext cx="2057400" cy="304200"/>
          </a:xfrm>
          <a:prstGeom prst="rect">
            <a:avLst/>
          </a:prstGeom>
          <a:noFill/>
          <a:ln>
            <a:noFill/>
          </a:ln>
        </p:spPr>
        <p:txBody>
          <a:bodyPr spcFirstLastPara="1" wrap="square" lIns="81650" tIns="40825" rIns="81650" bIns="40825" anchor="ctr" anchorCtr="0">
            <a:noAutofit/>
          </a:bodyPr>
          <a:lstStyle>
            <a:lvl1pPr marL="0" marR="0" lvl="0" indent="0" algn="r" rtl="0">
              <a:spcBef>
                <a:spcPts val="0"/>
              </a:spcBef>
              <a:buNone/>
              <a:defRPr sz="1100" b="0" i="0" u="none" strike="noStrike" cap="none">
                <a:solidFill>
                  <a:srgbClr val="888888"/>
                </a:solidFill>
                <a:latin typeface="Calibri"/>
                <a:ea typeface="Calibri"/>
                <a:cs typeface="Calibri"/>
                <a:sym typeface="Calibri"/>
              </a:defRPr>
            </a:lvl1pPr>
            <a:lvl2pPr marL="0" marR="0" lvl="1" indent="0" algn="r" rtl="0">
              <a:spcBef>
                <a:spcPts val="0"/>
              </a:spcBef>
              <a:buNone/>
              <a:defRPr sz="1100" b="0" i="0" u="none" strike="noStrike" cap="none">
                <a:solidFill>
                  <a:srgbClr val="888888"/>
                </a:solidFill>
                <a:latin typeface="Calibri"/>
                <a:ea typeface="Calibri"/>
                <a:cs typeface="Calibri"/>
                <a:sym typeface="Calibri"/>
              </a:defRPr>
            </a:lvl2pPr>
            <a:lvl3pPr marL="0" marR="0" lvl="2" indent="0" algn="r" rtl="0">
              <a:spcBef>
                <a:spcPts val="0"/>
              </a:spcBef>
              <a:buNone/>
              <a:defRPr sz="1100" b="0" i="0" u="none" strike="noStrike" cap="none">
                <a:solidFill>
                  <a:srgbClr val="888888"/>
                </a:solidFill>
                <a:latin typeface="Calibri"/>
                <a:ea typeface="Calibri"/>
                <a:cs typeface="Calibri"/>
                <a:sym typeface="Calibri"/>
              </a:defRPr>
            </a:lvl3pPr>
            <a:lvl4pPr marL="0" marR="0" lvl="3" indent="0" algn="r" rtl="0">
              <a:spcBef>
                <a:spcPts val="0"/>
              </a:spcBef>
              <a:buNone/>
              <a:defRPr sz="1100" b="0" i="0" u="none" strike="noStrike" cap="none">
                <a:solidFill>
                  <a:srgbClr val="888888"/>
                </a:solidFill>
                <a:latin typeface="Calibri"/>
                <a:ea typeface="Calibri"/>
                <a:cs typeface="Calibri"/>
                <a:sym typeface="Calibri"/>
              </a:defRPr>
            </a:lvl4pPr>
            <a:lvl5pPr marL="0" marR="0" lvl="4" indent="0" algn="r" rtl="0">
              <a:spcBef>
                <a:spcPts val="0"/>
              </a:spcBef>
              <a:buNone/>
              <a:defRPr sz="1100" b="0" i="0" u="none" strike="noStrike" cap="none">
                <a:solidFill>
                  <a:srgbClr val="888888"/>
                </a:solidFill>
                <a:latin typeface="Calibri"/>
                <a:ea typeface="Calibri"/>
                <a:cs typeface="Calibri"/>
                <a:sym typeface="Calibri"/>
              </a:defRPr>
            </a:lvl5pPr>
            <a:lvl6pPr marL="0" marR="0" lvl="5" indent="0" algn="r" rtl="0">
              <a:spcBef>
                <a:spcPts val="0"/>
              </a:spcBef>
              <a:buNone/>
              <a:defRPr sz="1100" b="0" i="0" u="none" strike="noStrike" cap="none">
                <a:solidFill>
                  <a:srgbClr val="888888"/>
                </a:solidFill>
                <a:latin typeface="Calibri"/>
                <a:ea typeface="Calibri"/>
                <a:cs typeface="Calibri"/>
                <a:sym typeface="Calibri"/>
              </a:defRPr>
            </a:lvl6pPr>
            <a:lvl7pPr marL="0" marR="0" lvl="6" indent="0" algn="r" rtl="0">
              <a:spcBef>
                <a:spcPts val="0"/>
              </a:spcBef>
              <a:buNone/>
              <a:defRPr sz="1100" b="0" i="0" u="none" strike="noStrike" cap="none">
                <a:solidFill>
                  <a:srgbClr val="888888"/>
                </a:solidFill>
                <a:latin typeface="Calibri"/>
                <a:ea typeface="Calibri"/>
                <a:cs typeface="Calibri"/>
                <a:sym typeface="Calibri"/>
              </a:defRPr>
            </a:lvl7pPr>
            <a:lvl8pPr marL="0" marR="0" lvl="7" indent="0" algn="r" rtl="0">
              <a:spcBef>
                <a:spcPts val="0"/>
              </a:spcBef>
              <a:buNone/>
              <a:defRPr sz="1100" b="0" i="0" u="none" strike="noStrike" cap="none">
                <a:solidFill>
                  <a:srgbClr val="888888"/>
                </a:solidFill>
                <a:latin typeface="Calibri"/>
                <a:ea typeface="Calibri"/>
                <a:cs typeface="Calibri"/>
                <a:sym typeface="Calibri"/>
              </a:defRPr>
            </a:lvl8pPr>
            <a:lvl9pPr marL="0" marR="0" lvl="8" indent="0" algn="r" rtl="0">
              <a:spcBef>
                <a:spcPts val="0"/>
              </a:spcBef>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7lEigAZpusI" TargetMode="External"/><Relationship Id="rId2" Type="http://schemas.openxmlformats.org/officeDocument/2006/relationships/hyperlink" Target="https://www.youtube.com/watch?v=tVXgh9Dce-U" TargetMode="Externa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hyperlink" Target="https://classroom.thenational.academy/units/habitats-c850"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40"/>
          <p:cNvSpPr txBox="1">
            <a:spLocks noGrp="1"/>
          </p:cNvSpPr>
          <p:nvPr>
            <p:ph type="title"/>
          </p:nvPr>
        </p:nvSpPr>
        <p:spPr>
          <a:xfrm>
            <a:off x="628650" y="-527"/>
            <a:ext cx="7886700" cy="1104600"/>
          </a:xfrm>
          <a:prstGeom prst="rect">
            <a:avLst/>
          </a:prstGeom>
        </p:spPr>
        <p:txBody>
          <a:bodyPr spcFirstLastPara="1" wrap="square" lIns="81650" tIns="40825" rIns="81650" bIns="40825" anchor="ctr" anchorCtr="0">
            <a:noAutofit/>
          </a:bodyPr>
          <a:lstStyle/>
          <a:p>
            <a:pPr marL="0" lvl="0" indent="0" algn="ctr" rtl="0">
              <a:spcBef>
                <a:spcPts val="0"/>
              </a:spcBef>
              <a:spcAft>
                <a:spcPts val="0"/>
              </a:spcAft>
              <a:buNone/>
            </a:pPr>
            <a:r>
              <a:rPr lang="en-US" b="1"/>
              <a:t>KNOWLEDGE ORGANISER</a:t>
            </a:r>
            <a:endParaRPr b="1"/>
          </a:p>
        </p:txBody>
      </p:sp>
      <p:sp>
        <p:nvSpPr>
          <p:cNvPr id="212" name="Google Shape;212;p40"/>
          <p:cNvSpPr txBox="1">
            <a:spLocks noGrp="1"/>
          </p:cNvSpPr>
          <p:nvPr>
            <p:ph type="title"/>
          </p:nvPr>
        </p:nvSpPr>
        <p:spPr>
          <a:xfrm>
            <a:off x="757240" y="3972636"/>
            <a:ext cx="7886700" cy="1350638"/>
          </a:xfrm>
          <a:prstGeom prst="rect">
            <a:avLst/>
          </a:prstGeom>
        </p:spPr>
        <p:txBody>
          <a:bodyPr spcFirstLastPara="1" wrap="square" lIns="81650" tIns="40825" rIns="81650" bIns="40825" anchor="ctr" anchorCtr="0">
            <a:noAutofit/>
          </a:bodyPr>
          <a:lstStyle/>
          <a:p>
            <a:pPr lvl="0" algn="ctr"/>
            <a:r>
              <a:rPr lang="en-US" b="1" dirty="0"/>
              <a:t>Year 2</a:t>
            </a:r>
            <a:endParaRPr b="1" i="1" dirty="0"/>
          </a:p>
        </p:txBody>
      </p:sp>
      <p:pic>
        <p:nvPicPr>
          <p:cNvPr id="2" name="Picture 1"/>
          <p:cNvPicPr>
            <a:picLocks noChangeAspect="1"/>
          </p:cNvPicPr>
          <p:nvPr/>
        </p:nvPicPr>
        <p:blipFill>
          <a:blip r:embed="rId3"/>
          <a:stretch>
            <a:fillRect/>
          </a:stretch>
        </p:blipFill>
        <p:spPr>
          <a:xfrm>
            <a:off x="628650" y="813982"/>
            <a:ext cx="2764298" cy="3019464"/>
          </a:xfrm>
          <a:prstGeom prst="rect">
            <a:avLst/>
          </a:prstGeom>
        </p:spPr>
      </p:pic>
      <p:pic>
        <p:nvPicPr>
          <p:cNvPr id="3" name="Picture 2"/>
          <p:cNvPicPr>
            <a:picLocks noChangeAspect="1"/>
          </p:cNvPicPr>
          <p:nvPr/>
        </p:nvPicPr>
        <p:blipFill>
          <a:blip r:embed="rId4"/>
          <a:stretch>
            <a:fillRect/>
          </a:stretch>
        </p:blipFill>
        <p:spPr>
          <a:xfrm>
            <a:off x="4433523" y="1104073"/>
            <a:ext cx="4210417" cy="266280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3;p46"/>
          <p:cNvSpPr txBox="1"/>
          <p:nvPr/>
        </p:nvSpPr>
        <p:spPr>
          <a:xfrm>
            <a:off x="128725" y="90876"/>
            <a:ext cx="3401553" cy="719351"/>
          </a:xfrm>
          <a:prstGeom prst="rect">
            <a:avLst/>
          </a:prstGeom>
          <a:solidFill>
            <a:srgbClr val="FFFF00"/>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a:solidFill>
                  <a:schemeClr val="dk1"/>
                </a:solidFill>
                <a:latin typeface="Calibri"/>
                <a:ea typeface="Calibri"/>
                <a:cs typeface="Calibri"/>
                <a:sym typeface="Calibri"/>
              </a:rPr>
              <a:t>Phonics </a:t>
            </a: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pic>
        <p:nvPicPr>
          <p:cNvPr id="4" name="Picture 3"/>
          <p:cNvPicPr>
            <a:picLocks noChangeAspect="1"/>
          </p:cNvPicPr>
          <p:nvPr/>
        </p:nvPicPr>
        <p:blipFill>
          <a:blip r:embed="rId2"/>
          <a:stretch>
            <a:fillRect/>
          </a:stretch>
        </p:blipFill>
        <p:spPr>
          <a:xfrm>
            <a:off x="67340" y="810227"/>
            <a:ext cx="6925875" cy="4885438"/>
          </a:xfrm>
          <a:prstGeom prst="rect">
            <a:avLst/>
          </a:prstGeom>
        </p:spPr>
      </p:pic>
      <p:sp>
        <p:nvSpPr>
          <p:cNvPr id="5" name="TextBox 4"/>
          <p:cNvSpPr txBox="1"/>
          <p:nvPr/>
        </p:nvSpPr>
        <p:spPr>
          <a:xfrm>
            <a:off x="7213135" y="1551008"/>
            <a:ext cx="1815119" cy="2554545"/>
          </a:xfrm>
          <a:prstGeom prst="rect">
            <a:avLst/>
          </a:prstGeom>
          <a:solidFill>
            <a:srgbClr val="FFFF00"/>
          </a:solidFill>
        </p:spPr>
        <p:txBody>
          <a:bodyPr wrap="square" rtlCol="0">
            <a:spAutoFit/>
          </a:bodyPr>
          <a:lstStyle/>
          <a:p>
            <a:pPr algn="ctr"/>
            <a:r>
              <a:rPr lang="en-US" sz="1600" dirty="0">
                <a:latin typeface="Calibri" panose="020F0502020204030204" pitchFamily="34" charset="0"/>
                <a:cs typeface="Calibri" panose="020F0502020204030204" pitchFamily="34" charset="0"/>
              </a:rPr>
              <a:t>Help your child to practice recognising these phonemes.</a:t>
            </a:r>
          </a:p>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Look for them in books.</a:t>
            </a:r>
          </a:p>
          <a:p>
            <a:pPr algn="ctr"/>
            <a:endParaRPr lang="en-US" sz="1600" dirty="0">
              <a:latin typeface="Calibri" panose="020F0502020204030204" pitchFamily="34" charset="0"/>
              <a:cs typeface="Calibri" panose="020F0502020204030204" pitchFamily="34" charset="0"/>
            </a:endParaRPr>
          </a:p>
          <a:p>
            <a:pPr algn="ctr"/>
            <a:r>
              <a:rPr lang="en-US" sz="1600" dirty="0">
                <a:latin typeface="Calibri" panose="020F0502020204030204" pitchFamily="34" charset="0"/>
                <a:cs typeface="Calibri" panose="020F0502020204030204" pitchFamily="34" charset="0"/>
              </a:rPr>
              <a:t>Can they write them in words?</a:t>
            </a:r>
            <a:endParaRPr lang="en-GB"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833305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310"/>
        <p:cNvGrpSpPr/>
        <p:nvPr/>
      </p:nvGrpSpPr>
      <p:grpSpPr>
        <a:xfrm>
          <a:off x="0" y="0"/>
          <a:ext cx="0" cy="0"/>
          <a:chOff x="0" y="0"/>
          <a:chExt cx="0" cy="0"/>
        </a:xfrm>
      </p:grpSpPr>
      <p:sp>
        <p:nvSpPr>
          <p:cNvPr id="312" name="Google Shape;312;p48"/>
          <p:cNvSpPr txBox="1"/>
          <p:nvPr/>
        </p:nvSpPr>
        <p:spPr>
          <a:xfrm>
            <a:off x="123825" y="714375"/>
            <a:ext cx="5500200" cy="3596400"/>
          </a:xfrm>
          <a:prstGeom prst="rect">
            <a:avLst/>
          </a:prstGeom>
          <a:solidFill>
            <a:srgbClr val="D9EAD3"/>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Operations Key Vocabulary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Operation - </a:t>
            </a:r>
            <a:r>
              <a:rPr lang="en-US" sz="1000" dirty="0">
                <a:solidFill>
                  <a:schemeClr val="dk1"/>
                </a:solidFill>
                <a:latin typeface="Calibri"/>
                <a:ea typeface="Calibri"/>
                <a:cs typeface="Calibri"/>
                <a:sym typeface="Calibri"/>
              </a:rPr>
              <a:t>Operation Addition, subtraction, multiplication or division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Number Sentence - </a:t>
            </a:r>
            <a:r>
              <a:rPr lang="en-US" sz="1000" dirty="0">
                <a:solidFill>
                  <a:schemeClr val="dk1"/>
                </a:solidFill>
                <a:latin typeface="Calibri"/>
                <a:ea typeface="Calibri"/>
                <a:cs typeface="Calibri"/>
                <a:sym typeface="Calibri"/>
              </a:rPr>
              <a:t>A written calculation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US"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SHAPES!!!</a:t>
            </a:r>
          </a:p>
          <a:p>
            <a:pPr marL="0" lvl="0" indent="0" algn="l" rtl="0">
              <a:spcBef>
                <a:spcPts val="0"/>
              </a:spcBef>
              <a:spcAft>
                <a:spcPts val="0"/>
              </a:spcAft>
              <a:buClr>
                <a:schemeClr val="dk1"/>
              </a:buClr>
              <a:buSzPts val="1100"/>
              <a:buFont typeface="Arial"/>
              <a:buNone/>
            </a:pPr>
            <a:endParaRPr lang="en-US"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Addition - </a:t>
            </a:r>
            <a:r>
              <a:rPr lang="en-US" sz="1000" dirty="0">
                <a:solidFill>
                  <a:schemeClr val="dk1"/>
                </a:solidFill>
                <a:latin typeface="Calibri"/>
                <a:ea typeface="Calibri"/>
                <a:cs typeface="Calibri"/>
                <a:sym typeface="Calibri"/>
              </a:rPr>
              <a:t>The sum of two numbers (plus, add, total, more than)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Subtraction  -</a:t>
            </a:r>
            <a:r>
              <a:rPr lang="en-US" sz="1000" dirty="0">
                <a:solidFill>
                  <a:schemeClr val="dk1"/>
                </a:solidFill>
                <a:latin typeface="Calibri"/>
                <a:ea typeface="Calibri"/>
                <a:cs typeface="Calibri"/>
                <a:sym typeface="Calibri"/>
              </a:rPr>
              <a:t> Taking one number away from another or finding the difference between those values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(take away, subtract, less than)</a:t>
            </a: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Difference Between - </a:t>
            </a:r>
            <a:r>
              <a:rPr lang="en-US" sz="1000" dirty="0">
                <a:solidFill>
                  <a:schemeClr val="dk1"/>
                </a:solidFill>
                <a:latin typeface="Calibri"/>
                <a:ea typeface="Calibri"/>
                <a:cs typeface="Calibri"/>
                <a:sym typeface="Calibri"/>
              </a:rPr>
              <a:t>How many between the two numbers- often solved on a number line (how many more, how many less). </a:t>
            </a:r>
            <a:r>
              <a:rPr lang="en-US" sz="1000" dirty="0" err="1">
                <a:solidFill>
                  <a:schemeClr val="dk1"/>
                </a:solidFill>
                <a:latin typeface="Calibri"/>
                <a:ea typeface="Calibri"/>
                <a:cs typeface="Calibri"/>
                <a:sym typeface="Calibri"/>
              </a:rPr>
              <a:t>Eg</a:t>
            </a:r>
            <a:r>
              <a:rPr lang="en-US" sz="1000" dirty="0">
                <a:solidFill>
                  <a:schemeClr val="dk1"/>
                </a:solidFill>
                <a:latin typeface="Calibri"/>
                <a:ea typeface="Calibri"/>
                <a:cs typeface="Calibri"/>
                <a:sym typeface="Calibri"/>
              </a:rPr>
              <a:t>. Difference between 11 and 14 = 3</a:t>
            </a: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Multiplication - </a:t>
            </a:r>
            <a:r>
              <a:rPr lang="en-US" sz="1000" dirty="0">
                <a:solidFill>
                  <a:schemeClr val="dk1"/>
                </a:solidFill>
                <a:latin typeface="Calibri"/>
                <a:ea typeface="Calibri"/>
                <a:cs typeface="Calibri"/>
                <a:sym typeface="Calibri"/>
              </a:rPr>
              <a:t>Multiplying one number by another (times, lots of, multiplied by, product of)</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Array -</a:t>
            </a:r>
            <a:r>
              <a:rPr lang="en-US" sz="1000" dirty="0">
                <a:solidFill>
                  <a:schemeClr val="dk1"/>
                </a:solidFill>
                <a:latin typeface="Calibri"/>
                <a:ea typeface="Calibri"/>
                <a:cs typeface="Calibri"/>
                <a:sym typeface="Calibri"/>
              </a:rPr>
              <a:t> A visual representation of multiplication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Division - </a:t>
            </a:r>
            <a:r>
              <a:rPr lang="en-US" sz="1000" dirty="0">
                <a:solidFill>
                  <a:schemeClr val="dk1"/>
                </a:solidFill>
                <a:latin typeface="Calibri"/>
                <a:ea typeface="Calibri"/>
                <a:cs typeface="Calibri"/>
                <a:sym typeface="Calibri"/>
              </a:rPr>
              <a:t>Sharing or grouping a number into equal parts (share, divide, groups of, how many in)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Share - </a:t>
            </a:r>
            <a:r>
              <a:rPr lang="en-US" sz="1000" dirty="0">
                <a:solidFill>
                  <a:schemeClr val="dk1"/>
                </a:solidFill>
                <a:latin typeface="Calibri"/>
                <a:ea typeface="Calibri"/>
                <a:cs typeface="Calibri"/>
                <a:sym typeface="Calibri"/>
              </a:rPr>
              <a:t>Divide a number or a number of objects equally into a number of piles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Group - </a:t>
            </a:r>
            <a:r>
              <a:rPr lang="en-US" sz="1000" dirty="0">
                <a:solidFill>
                  <a:schemeClr val="dk1"/>
                </a:solidFill>
                <a:latin typeface="Calibri"/>
                <a:ea typeface="Calibri"/>
                <a:cs typeface="Calibri"/>
                <a:sym typeface="Calibri"/>
              </a:rPr>
              <a:t>Place objects in groups of a certain number</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Commutative  - </a:t>
            </a:r>
            <a:r>
              <a:rPr lang="en-US" sz="1000" dirty="0">
                <a:solidFill>
                  <a:schemeClr val="dk1"/>
                </a:solidFill>
                <a:latin typeface="Calibri"/>
                <a:ea typeface="Calibri"/>
                <a:cs typeface="Calibri"/>
                <a:sym typeface="Calibri"/>
              </a:rPr>
              <a:t>The concept that addition and multiplication can be done in any order but subtraction and division cannot</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Inverse -</a:t>
            </a:r>
            <a:r>
              <a:rPr lang="en-US" sz="1000" dirty="0">
                <a:solidFill>
                  <a:schemeClr val="dk1"/>
                </a:solidFill>
                <a:latin typeface="Calibri"/>
                <a:ea typeface="Calibri"/>
                <a:cs typeface="Calibri"/>
                <a:sym typeface="Calibri"/>
              </a:rPr>
              <a:t> Reversing the effect of another operation </a:t>
            </a:r>
            <a:r>
              <a:rPr lang="en-US" sz="1000" dirty="0" err="1">
                <a:solidFill>
                  <a:schemeClr val="dk1"/>
                </a:solidFill>
                <a:latin typeface="Calibri"/>
                <a:ea typeface="Calibri"/>
                <a:cs typeface="Calibri"/>
                <a:sym typeface="Calibri"/>
              </a:rPr>
              <a:t>eg</a:t>
            </a:r>
            <a:r>
              <a:rPr lang="en-US" sz="1000" dirty="0">
                <a:solidFill>
                  <a:schemeClr val="dk1"/>
                </a:solidFill>
                <a:latin typeface="Calibri"/>
                <a:ea typeface="Calibri"/>
                <a:cs typeface="Calibri"/>
                <a:sym typeface="Calibri"/>
              </a:rPr>
              <a:t> 3+4=7 so 7-4=3</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p:txBody>
      </p:sp>
      <p:sp>
        <p:nvSpPr>
          <p:cNvPr id="313" name="Google Shape;313;p48"/>
          <p:cNvSpPr txBox="1"/>
          <p:nvPr/>
        </p:nvSpPr>
        <p:spPr>
          <a:xfrm>
            <a:off x="1274479" y="191775"/>
            <a:ext cx="6939995" cy="4596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Calibri"/>
                <a:ea typeface="Calibri"/>
                <a:cs typeface="Calibri"/>
                <a:sym typeface="Calibri"/>
              </a:rPr>
              <a:t>Maths</a:t>
            </a:r>
            <a:r>
              <a:rPr lang="en-US" sz="2000" b="1" dirty="0">
                <a:solidFill>
                  <a:schemeClr val="dk1"/>
                </a:solidFill>
                <a:latin typeface="Calibri"/>
                <a:ea typeface="Calibri"/>
                <a:cs typeface="Calibri"/>
                <a:sym typeface="Calibri"/>
              </a:rPr>
              <a:t> - KS1 KEY VOCABULARY </a:t>
            </a:r>
            <a:r>
              <a:rPr lang="en-US" sz="2000" b="1">
                <a:solidFill>
                  <a:schemeClr val="dk1"/>
                </a:solidFill>
                <a:latin typeface="Calibri"/>
                <a:ea typeface="Calibri"/>
                <a:cs typeface="Calibri"/>
                <a:sym typeface="Calibri"/>
              </a:rPr>
              <a:t>/ KNOWLEDGE</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14" name="Google Shape;314;p48"/>
          <p:cNvSpPr txBox="1"/>
          <p:nvPr/>
        </p:nvSpPr>
        <p:spPr>
          <a:xfrm>
            <a:off x="5624025" y="700000"/>
            <a:ext cx="3379200" cy="3596400"/>
          </a:xfrm>
          <a:prstGeom prst="rect">
            <a:avLst/>
          </a:prstGeom>
          <a:solidFill>
            <a:srgbClr val="93C47D"/>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HOW TO HELP - Number and Place Value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Talk to your child about </a:t>
            </a:r>
            <a:r>
              <a:rPr lang="en-US" sz="1000" dirty="0" err="1">
                <a:solidFill>
                  <a:schemeClr val="dk1"/>
                </a:solidFill>
                <a:latin typeface="Calibri"/>
                <a:ea typeface="Calibri"/>
                <a:cs typeface="Calibri"/>
                <a:sym typeface="Calibri"/>
              </a:rPr>
              <a:t>Maths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Be positive about </a:t>
            </a:r>
            <a:r>
              <a:rPr lang="en-US" sz="1000" dirty="0" err="1">
                <a:solidFill>
                  <a:schemeClr val="dk1"/>
                </a:solidFill>
                <a:latin typeface="Calibri"/>
                <a:ea typeface="Calibri"/>
                <a:cs typeface="Calibri"/>
                <a:sym typeface="Calibri"/>
              </a:rPr>
              <a:t>Maths</a:t>
            </a:r>
            <a:r>
              <a:rPr lang="en-US" sz="1000" dirty="0">
                <a:solidFill>
                  <a:schemeClr val="dk1"/>
                </a:solidFill>
                <a:latin typeface="Calibri"/>
                <a:ea typeface="Calibri"/>
                <a:cs typeface="Calibri"/>
                <a:sym typeface="Calibri"/>
              </a:rPr>
              <a:t> and model using </a:t>
            </a:r>
            <a:r>
              <a:rPr lang="en-US" sz="1000" dirty="0" err="1">
                <a:solidFill>
                  <a:schemeClr val="dk1"/>
                </a:solidFill>
                <a:latin typeface="Calibri"/>
                <a:ea typeface="Calibri"/>
                <a:cs typeface="Calibri"/>
                <a:sym typeface="Calibri"/>
              </a:rPr>
              <a:t>Maths</a:t>
            </a:r>
            <a:r>
              <a:rPr lang="en-US" sz="1000" dirty="0">
                <a:solidFill>
                  <a:schemeClr val="dk1"/>
                </a:solidFill>
                <a:latin typeface="Calibri"/>
                <a:ea typeface="Calibri"/>
                <a:cs typeface="Calibri"/>
                <a:sym typeface="Calibri"/>
              </a:rPr>
              <a:t> skills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Set </a:t>
            </a:r>
            <a:r>
              <a:rPr lang="en-US" sz="1000" dirty="0" err="1">
                <a:solidFill>
                  <a:schemeClr val="dk1"/>
                </a:solidFill>
                <a:latin typeface="Calibri"/>
                <a:ea typeface="Calibri"/>
                <a:cs typeface="Calibri"/>
                <a:sym typeface="Calibri"/>
              </a:rPr>
              <a:t>Maths</a:t>
            </a:r>
            <a:r>
              <a:rPr lang="en-US" sz="1000" dirty="0">
                <a:solidFill>
                  <a:schemeClr val="dk1"/>
                </a:solidFill>
                <a:latin typeface="Calibri"/>
                <a:ea typeface="Calibri"/>
                <a:cs typeface="Calibri"/>
                <a:sym typeface="Calibri"/>
              </a:rPr>
              <a:t> challenges, can your child learn their 3x tables?</a:t>
            </a:r>
          </a:p>
          <a:p>
            <a:pPr marL="0" lvl="0" indent="0" algn="l" rtl="0">
              <a:spcBef>
                <a:spcPts val="0"/>
              </a:spcBef>
              <a:spcAft>
                <a:spcPts val="0"/>
              </a:spcAft>
              <a:buClr>
                <a:schemeClr val="dk1"/>
              </a:buClr>
              <a:buSzPts val="1100"/>
              <a:buFont typeface="Arial"/>
              <a:buNone/>
            </a:pPr>
            <a:endParaRPr lang="en-US"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GB"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lang="en-GB" sz="1000" dirty="0">
              <a:solidFill>
                <a:schemeClr val="dk1"/>
              </a:solidFill>
              <a:latin typeface="Calibri"/>
              <a:ea typeface="Calibri"/>
              <a:cs typeface="Calibri"/>
              <a:sym typeface="Calibri"/>
            </a:endParaRPr>
          </a:p>
          <a:p>
            <a:pPr>
              <a:buClr>
                <a:schemeClr val="dk1"/>
              </a:buClr>
              <a:buSzPts val="1100"/>
            </a:pPr>
            <a:r>
              <a:rPr lang="en-GB" sz="1200" b="1" dirty="0">
                <a:solidFill>
                  <a:schemeClr val="dk1"/>
                </a:solidFill>
                <a:latin typeface="Calibri"/>
                <a:ea typeface="Calibri"/>
                <a:cs typeface="Calibri"/>
                <a:sym typeface="Calibri"/>
              </a:rPr>
              <a:t>HOW TO HELP – Money -</a:t>
            </a:r>
          </a:p>
          <a:p>
            <a:pPr marL="0" lvl="0" indent="0" algn="l" rtl="0">
              <a:spcBef>
                <a:spcPts val="0"/>
              </a:spcBef>
              <a:spcAft>
                <a:spcPts val="0"/>
              </a:spcAft>
              <a:buClr>
                <a:schemeClr val="dk1"/>
              </a:buClr>
              <a:buSzPts val="1100"/>
              <a:buFont typeface="Arial"/>
              <a:buNone/>
            </a:pPr>
            <a:r>
              <a:rPr lang="en-GB" sz="1000" dirty="0">
                <a:solidFill>
                  <a:schemeClr val="dk1"/>
                </a:solidFill>
                <a:latin typeface="Calibri"/>
                <a:ea typeface="Calibri"/>
                <a:cs typeface="Calibri"/>
                <a:sym typeface="Calibri"/>
              </a:rPr>
              <a:t>Allow your child to look at different coins. Help them make different amounts with the coins available.</a:t>
            </a:r>
          </a:p>
          <a:p>
            <a:pPr marL="0" lvl="0" indent="0" algn="l" rtl="0">
              <a:spcBef>
                <a:spcPts val="0"/>
              </a:spcBef>
              <a:spcAft>
                <a:spcPts val="0"/>
              </a:spcAft>
              <a:buClr>
                <a:schemeClr val="dk1"/>
              </a:buClr>
              <a:buSzPts val="1100"/>
              <a:buFont typeface="Arial"/>
              <a:buNone/>
            </a:pPr>
            <a:endParaRPr lang="en-GB"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GB" sz="1000" dirty="0">
                <a:solidFill>
                  <a:schemeClr val="dk1"/>
                </a:solidFill>
                <a:latin typeface="Calibri"/>
                <a:ea typeface="Calibri"/>
                <a:cs typeface="Calibri"/>
                <a:sym typeface="Calibri"/>
              </a:rPr>
              <a:t> Allow your child to help when shopping. Can they help think about how much two items would roughly cost? Can they help in small payments? How much to give to the shop keeper and how much change they would get?</a:t>
            </a: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dirty="0">
              <a:solidFill>
                <a:schemeClr val="dk1"/>
              </a:solidFill>
              <a:latin typeface="Calibri"/>
              <a:ea typeface="Calibri"/>
              <a:cs typeface="Calibri"/>
              <a:sym typeface="Calibri"/>
            </a:endParaRPr>
          </a:p>
        </p:txBody>
      </p:sp>
      <p:sp>
        <p:nvSpPr>
          <p:cNvPr id="316" name="Google Shape;316;p48"/>
          <p:cNvSpPr txBox="1"/>
          <p:nvPr/>
        </p:nvSpPr>
        <p:spPr>
          <a:xfrm>
            <a:off x="123825" y="4393650"/>
            <a:ext cx="5500200" cy="1121400"/>
          </a:xfrm>
          <a:prstGeom prst="rect">
            <a:avLst/>
          </a:prstGeom>
          <a:solidFill>
            <a:srgbClr val="F4CCCC"/>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dk1"/>
                </a:solidFill>
                <a:latin typeface="Calibri"/>
                <a:ea typeface="Calibri"/>
                <a:cs typeface="Calibri"/>
                <a:sym typeface="Calibri"/>
              </a:rPr>
              <a:t>Fluency, Reasoning and Problem Solving Key Vocabulary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Fluency - </a:t>
            </a:r>
            <a:r>
              <a:rPr lang="en-US" sz="1000">
                <a:solidFill>
                  <a:schemeClr val="dk1"/>
                </a:solidFill>
                <a:latin typeface="Calibri"/>
                <a:ea typeface="Calibri"/>
                <a:cs typeface="Calibri"/>
                <a:sym typeface="Calibri"/>
              </a:rPr>
              <a:t>Using number and calculation skills accurately and efficiently</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Reasoning -</a:t>
            </a:r>
            <a:r>
              <a:rPr lang="en-US" sz="1000">
                <a:solidFill>
                  <a:schemeClr val="dk1"/>
                </a:solidFill>
                <a:latin typeface="Calibri"/>
                <a:ea typeface="Calibri"/>
                <a:cs typeface="Calibri"/>
                <a:sym typeface="Calibri"/>
              </a:rPr>
              <a:t> Following a line of enquiry, justifying their answers</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a:solidFill>
                  <a:schemeClr val="dk1"/>
                </a:solidFill>
                <a:latin typeface="Calibri"/>
                <a:ea typeface="Calibri"/>
                <a:cs typeface="Calibri"/>
                <a:sym typeface="Calibri"/>
              </a:rPr>
              <a:t>Problem Solving - </a:t>
            </a:r>
            <a:r>
              <a:rPr lang="en-US" sz="1000">
                <a:solidFill>
                  <a:schemeClr val="dk1"/>
                </a:solidFill>
                <a:latin typeface="Calibri"/>
                <a:ea typeface="Calibri"/>
                <a:cs typeface="Calibri"/>
                <a:sym typeface="Calibri"/>
              </a:rPr>
              <a:t>Solving real life and logical problems using mathematical understanding</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p:txBody>
      </p:sp>
      <p:sp>
        <p:nvSpPr>
          <p:cNvPr id="317" name="Google Shape;317;p48"/>
          <p:cNvSpPr txBox="1"/>
          <p:nvPr/>
        </p:nvSpPr>
        <p:spPr>
          <a:xfrm>
            <a:off x="5624025" y="4393650"/>
            <a:ext cx="3379200" cy="1121400"/>
          </a:xfrm>
          <a:prstGeom prst="rect">
            <a:avLst/>
          </a:prstGeom>
          <a:solidFill>
            <a:srgbClr val="E06666"/>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a:solidFill>
                  <a:schemeClr val="dk1"/>
                </a:solidFill>
                <a:latin typeface="Calibri"/>
                <a:ea typeface="Calibri"/>
                <a:cs typeface="Calibri"/>
                <a:sym typeface="Calibri"/>
              </a:rPr>
              <a:t>HOW TO HELP - Problem Solving -</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a:solidFill>
                  <a:schemeClr val="dk1"/>
                </a:solidFill>
                <a:latin typeface="Calibri"/>
                <a:ea typeface="Calibri"/>
                <a:cs typeface="Calibri"/>
                <a:sym typeface="Calibri"/>
              </a:rPr>
              <a:t>Embrace struggle! Teach your child that it’s good get stuck! This is how we learn best. Allow time for resilience building.</a:t>
            </a: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000" b="1">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310"/>
        <p:cNvGrpSpPr/>
        <p:nvPr/>
      </p:nvGrpSpPr>
      <p:grpSpPr>
        <a:xfrm>
          <a:off x="0" y="0"/>
          <a:ext cx="0" cy="0"/>
          <a:chOff x="0" y="0"/>
          <a:chExt cx="0" cy="0"/>
        </a:xfrm>
      </p:grpSpPr>
      <p:sp>
        <p:nvSpPr>
          <p:cNvPr id="313" name="Google Shape;313;p48"/>
          <p:cNvSpPr txBox="1"/>
          <p:nvPr/>
        </p:nvSpPr>
        <p:spPr>
          <a:xfrm>
            <a:off x="1133868" y="191775"/>
            <a:ext cx="6939995" cy="4596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Calibri"/>
                <a:ea typeface="Calibri"/>
                <a:cs typeface="Calibri"/>
                <a:sym typeface="Calibri"/>
              </a:rPr>
              <a:t>Maths</a:t>
            </a:r>
            <a:r>
              <a:rPr lang="en-US" sz="2000" b="1" dirty="0">
                <a:solidFill>
                  <a:schemeClr val="dk1"/>
                </a:solidFill>
                <a:latin typeface="Calibri"/>
                <a:ea typeface="Calibri"/>
                <a:cs typeface="Calibri"/>
                <a:sym typeface="Calibri"/>
              </a:rPr>
              <a:t> - KS1 KEY VOCABULARY / HOW TO HELP - CONTINUED</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370371" y="651375"/>
            <a:ext cx="8107873" cy="5063625"/>
          </a:xfrm>
          <a:prstGeom prst="rect">
            <a:avLst/>
          </a:prstGeom>
        </p:spPr>
      </p:pic>
    </p:spTree>
    <p:extLst>
      <p:ext uri="{BB962C8B-B14F-4D97-AF65-F5344CB8AC3E}">
        <p14:creationId xmlns:p14="http://schemas.microsoft.com/office/powerpoint/2010/main" val="1464586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310"/>
        <p:cNvGrpSpPr/>
        <p:nvPr/>
      </p:nvGrpSpPr>
      <p:grpSpPr>
        <a:xfrm>
          <a:off x="0" y="0"/>
          <a:ext cx="0" cy="0"/>
          <a:chOff x="0" y="0"/>
          <a:chExt cx="0" cy="0"/>
        </a:xfrm>
      </p:grpSpPr>
      <p:sp>
        <p:nvSpPr>
          <p:cNvPr id="313" name="Google Shape;313;p48"/>
          <p:cNvSpPr txBox="1"/>
          <p:nvPr/>
        </p:nvSpPr>
        <p:spPr>
          <a:xfrm>
            <a:off x="1133868" y="191775"/>
            <a:ext cx="6939995" cy="4596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Calibri"/>
                <a:ea typeface="Calibri"/>
                <a:cs typeface="Calibri"/>
                <a:sym typeface="Calibri"/>
              </a:rPr>
              <a:t>Maths</a:t>
            </a:r>
            <a:r>
              <a:rPr lang="en-US" sz="2000" b="1" dirty="0">
                <a:solidFill>
                  <a:schemeClr val="dk1"/>
                </a:solidFill>
                <a:latin typeface="Calibri"/>
                <a:ea typeface="Calibri"/>
                <a:cs typeface="Calibri"/>
                <a:sym typeface="Calibri"/>
              </a:rPr>
              <a:t> - KS1 KEY VOCABULARY / HOW TO HELP - CONTINUED</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960617" y="651375"/>
            <a:ext cx="7286496" cy="5063625"/>
          </a:xfrm>
          <a:prstGeom prst="rect">
            <a:avLst/>
          </a:prstGeom>
        </p:spPr>
      </p:pic>
      <p:sp>
        <p:nvSpPr>
          <p:cNvPr id="4" name="Rectangle 3"/>
          <p:cNvSpPr/>
          <p:nvPr/>
        </p:nvSpPr>
        <p:spPr>
          <a:xfrm>
            <a:off x="1045769" y="5201264"/>
            <a:ext cx="1127551" cy="442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4766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310"/>
        <p:cNvGrpSpPr/>
        <p:nvPr/>
      </p:nvGrpSpPr>
      <p:grpSpPr>
        <a:xfrm>
          <a:off x="0" y="0"/>
          <a:ext cx="0" cy="0"/>
          <a:chOff x="0" y="0"/>
          <a:chExt cx="0" cy="0"/>
        </a:xfrm>
      </p:grpSpPr>
      <p:pic>
        <p:nvPicPr>
          <p:cNvPr id="2" name="Picture 1"/>
          <p:cNvPicPr>
            <a:picLocks noChangeAspect="1"/>
          </p:cNvPicPr>
          <p:nvPr/>
        </p:nvPicPr>
        <p:blipFill rotWithShape="1">
          <a:blip r:embed="rId3"/>
          <a:srcRect b="5001"/>
          <a:stretch/>
        </p:blipFill>
        <p:spPr>
          <a:xfrm>
            <a:off x="777957" y="651375"/>
            <a:ext cx="7553252" cy="4992341"/>
          </a:xfrm>
          <a:prstGeom prst="rect">
            <a:avLst/>
          </a:prstGeom>
        </p:spPr>
      </p:pic>
      <p:sp>
        <p:nvSpPr>
          <p:cNvPr id="313" name="Google Shape;313;p48"/>
          <p:cNvSpPr txBox="1"/>
          <p:nvPr/>
        </p:nvSpPr>
        <p:spPr>
          <a:xfrm>
            <a:off x="1133868" y="191775"/>
            <a:ext cx="6939995" cy="459600"/>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err="1">
                <a:solidFill>
                  <a:schemeClr val="dk1"/>
                </a:solidFill>
                <a:latin typeface="Calibri"/>
                <a:ea typeface="Calibri"/>
                <a:cs typeface="Calibri"/>
                <a:sym typeface="Calibri"/>
              </a:rPr>
              <a:t>Maths</a:t>
            </a:r>
            <a:r>
              <a:rPr lang="en-US" sz="2000" b="1" dirty="0">
                <a:solidFill>
                  <a:schemeClr val="dk1"/>
                </a:solidFill>
                <a:latin typeface="Calibri"/>
                <a:ea typeface="Calibri"/>
                <a:cs typeface="Calibri"/>
                <a:sym typeface="Calibri"/>
              </a:rPr>
              <a:t> - KS1 KEY VOCABULARY / HOW TO HELP - CONTINUED</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4" name="Rectangle 3"/>
          <p:cNvSpPr/>
          <p:nvPr/>
        </p:nvSpPr>
        <p:spPr>
          <a:xfrm>
            <a:off x="906069" y="5272548"/>
            <a:ext cx="1127551" cy="4424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589247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Shape 347"/>
        <p:cNvGrpSpPr/>
        <p:nvPr/>
      </p:nvGrpSpPr>
      <p:grpSpPr>
        <a:xfrm>
          <a:off x="0" y="0"/>
          <a:ext cx="0" cy="0"/>
          <a:chOff x="0" y="0"/>
          <a:chExt cx="0" cy="0"/>
        </a:xfrm>
      </p:grpSpPr>
      <p:sp>
        <p:nvSpPr>
          <p:cNvPr id="349" name="Google Shape;349;p51"/>
          <p:cNvSpPr txBox="1"/>
          <p:nvPr/>
        </p:nvSpPr>
        <p:spPr>
          <a:xfrm>
            <a:off x="128122" y="47548"/>
            <a:ext cx="2767478" cy="459599"/>
          </a:xfrm>
          <a:prstGeom prst="rect">
            <a:avLst/>
          </a:prstGeom>
          <a:solidFill>
            <a:srgbClr val="CC00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Religious Education</a:t>
            </a:r>
            <a:endParaRPr sz="2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 name="Rectangle 2"/>
          <p:cNvSpPr/>
          <p:nvPr/>
        </p:nvSpPr>
        <p:spPr>
          <a:xfrm>
            <a:off x="1915960" y="-28358"/>
            <a:ext cx="7289668" cy="646331"/>
          </a:xfrm>
          <a:prstGeom prst="rect">
            <a:avLst/>
          </a:prstGeom>
          <a:noFill/>
        </p:spPr>
        <p:txBody>
          <a:bodyPr wrap="square" lIns="91440" tIns="45720" rIns="91440" bIns="45720">
            <a:spAutoFit/>
          </a:bodyPr>
          <a:lstStyle/>
          <a:p>
            <a:pPr algn="ctr"/>
            <a:r>
              <a:rPr lang="en-US" sz="3600" b="1" spc="50" dirty="0">
                <a:ln w="9525" cmpd="sng">
                  <a:solidFill>
                    <a:srgbClr val="CC00FF"/>
                  </a:solidFill>
                  <a:prstDash val="solid"/>
                </a:ln>
                <a:solidFill>
                  <a:srgbClr val="70AD47">
                    <a:tint val="1000"/>
                  </a:srgbClr>
                </a:solidFill>
                <a:effectLst>
                  <a:glow rad="38100">
                    <a:schemeClr val="accent1">
                      <a:alpha val="40000"/>
                    </a:schemeClr>
                  </a:glow>
                </a:effectLst>
              </a:rPr>
              <a:t>Eucharist / Lent</a:t>
            </a:r>
            <a:endParaRPr lang="en-US" sz="3600" b="1" cap="none" spc="50" dirty="0">
              <a:ln w="9525" cmpd="sng">
                <a:solidFill>
                  <a:srgbClr val="CC00FF"/>
                </a:solidFill>
                <a:prstDash val="solid"/>
              </a:ln>
              <a:solidFill>
                <a:srgbClr val="70AD47">
                  <a:tint val="1000"/>
                </a:srgbClr>
              </a:solidFill>
              <a:effectLst>
                <a:glow rad="38100">
                  <a:schemeClr val="accent1">
                    <a:alpha val="40000"/>
                  </a:schemeClr>
                </a:glow>
              </a:effectLst>
            </a:endParaRPr>
          </a:p>
        </p:txBody>
      </p:sp>
      <p:sp>
        <p:nvSpPr>
          <p:cNvPr id="6" name="TextBox 5">
            <a:extLst>
              <a:ext uri="{FF2B5EF4-FFF2-40B4-BE49-F238E27FC236}">
                <a16:creationId xmlns:a16="http://schemas.microsoft.com/office/drawing/2014/main" id="{31D5ED64-9C95-4193-9FAD-EE1C9379FC5D}"/>
              </a:ext>
            </a:extLst>
          </p:cNvPr>
          <p:cNvSpPr txBox="1"/>
          <p:nvPr/>
        </p:nvSpPr>
        <p:spPr>
          <a:xfrm>
            <a:off x="320634" y="1092530"/>
            <a:ext cx="184731" cy="523220"/>
          </a:xfrm>
          <a:prstGeom prst="rect">
            <a:avLst/>
          </a:prstGeom>
          <a:noFill/>
        </p:spPr>
        <p:txBody>
          <a:bodyPr wrap="none" rtlCol="0">
            <a:spAutoFit/>
          </a:bodyPr>
          <a:lstStyle/>
          <a:p>
            <a:endParaRPr lang="en-GB" dirty="0"/>
          </a:p>
          <a:p>
            <a:endParaRPr lang="en-GB" dirty="0"/>
          </a:p>
        </p:txBody>
      </p:sp>
      <p:sp>
        <p:nvSpPr>
          <p:cNvPr id="8" name="Rectangle 2">
            <a:extLst>
              <a:ext uri="{FF2B5EF4-FFF2-40B4-BE49-F238E27FC236}">
                <a16:creationId xmlns:a16="http://schemas.microsoft.com/office/drawing/2014/main" id="{508FF716-1D40-4A85-B9B6-A8D0E5AC8707}"/>
              </a:ext>
            </a:extLst>
          </p:cNvPr>
          <p:cNvSpPr>
            <a:spLocks noChangeArrowheads="1"/>
          </p:cNvSpPr>
          <p:nvPr/>
        </p:nvSpPr>
        <p:spPr bwMode="auto">
          <a:xfrm>
            <a:off x="128122" y="456504"/>
            <a:ext cx="4550756"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Know and understand: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000" dirty="0">
                <a:solidFill>
                  <a:schemeClr val="tx1"/>
                </a:solidFill>
                <a:latin typeface="Arial" panose="020B0604020202020204" pitchFamily="34" charset="0"/>
                <a:ea typeface="Calibri" panose="020F0502020204030204" pitchFamily="34" charset="0"/>
              </a:rPr>
              <a:t>About the books used at home and in school.</a:t>
            </a:r>
            <a:endPar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The books used in Church on Sunday by the parish family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pic>
        <p:nvPicPr>
          <p:cNvPr id="10" name="Picture 9" descr="A picture containing text&#10;&#10;Description automatically generated">
            <a:extLst>
              <a:ext uri="{FF2B5EF4-FFF2-40B4-BE49-F238E27FC236}">
                <a16:creationId xmlns:a16="http://schemas.microsoft.com/office/drawing/2014/main" id="{F52EB194-4C6D-4245-BC48-B40498028B4E}"/>
              </a:ext>
            </a:extLst>
          </p:cNvPr>
          <p:cNvPicPr>
            <a:picLocks noChangeAspect="1"/>
          </p:cNvPicPr>
          <p:nvPr/>
        </p:nvPicPr>
        <p:blipFill>
          <a:blip r:embed="rId3"/>
          <a:stretch>
            <a:fillRect/>
          </a:stretch>
        </p:blipFill>
        <p:spPr>
          <a:xfrm>
            <a:off x="128122" y="2201133"/>
            <a:ext cx="1992590" cy="2376040"/>
          </a:xfrm>
          <a:prstGeom prst="rect">
            <a:avLst/>
          </a:prstGeom>
        </p:spPr>
      </p:pic>
      <p:pic>
        <p:nvPicPr>
          <p:cNvPr id="12" name="Picture 11">
            <a:extLst>
              <a:ext uri="{FF2B5EF4-FFF2-40B4-BE49-F238E27FC236}">
                <a16:creationId xmlns:a16="http://schemas.microsoft.com/office/drawing/2014/main" id="{089D0617-1768-41F8-8919-9CB72DE7E806}"/>
              </a:ext>
            </a:extLst>
          </p:cNvPr>
          <p:cNvPicPr>
            <a:picLocks noChangeAspect="1"/>
          </p:cNvPicPr>
          <p:nvPr/>
        </p:nvPicPr>
        <p:blipFill>
          <a:blip r:embed="rId4"/>
          <a:stretch>
            <a:fillRect/>
          </a:stretch>
        </p:blipFill>
        <p:spPr>
          <a:xfrm>
            <a:off x="1731337" y="2857500"/>
            <a:ext cx="1992590" cy="2562866"/>
          </a:xfrm>
          <a:prstGeom prst="rect">
            <a:avLst/>
          </a:prstGeom>
        </p:spPr>
      </p:pic>
      <p:pic>
        <p:nvPicPr>
          <p:cNvPr id="14" name="Picture 13">
            <a:extLst>
              <a:ext uri="{FF2B5EF4-FFF2-40B4-BE49-F238E27FC236}">
                <a16:creationId xmlns:a16="http://schemas.microsoft.com/office/drawing/2014/main" id="{7ECF413E-66C4-4586-B3D2-4F3BADDDD2C6}"/>
              </a:ext>
            </a:extLst>
          </p:cNvPr>
          <p:cNvPicPr>
            <a:picLocks noChangeAspect="1"/>
          </p:cNvPicPr>
          <p:nvPr/>
        </p:nvPicPr>
        <p:blipFill>
          <a:blip r:embed="rId5"/>
          <a:stretch>
            <a:fillRect/>
          </a:stretch>
        </p:blipFill>
        <p:spPr>
          <a:xfrm>
            <a:off x="3334551" y="3644329"/>
            <a:ext cx="2474897" cy="1959526"/>
          </a:xfrm>
          <a:prstGeom prst="rect">
            <a:avLst/>
          </a:prstGeom>
        </p:spPr>
      </p:pic>
      <p:sp>
        <p:nvSpPr>
          <p:cNvPr id="18" name="Rectangle 2">
            <a:extLst>
              <a:ext uri="{FF2B5EF4-FFF2-40B4-BE49-F238E27FC236}">
                <a16:creationId xmlns:a16="http://schemas.microsoft.com/office/drawing/2014/main" id="{D436D949-9FBA-44C5-AD6F-601A475537DE}"/>
              </a:ext>
            </a:extLst>
          </p:cNvPr>
          <p:cNvSpPr>
            <a:spLocks noChangeArrowheads="1"/>
          </p:cNvSpPr>
          <p:nvPr/>
        </p:nvSpPr>
        <p:spPr bwMode="auto">
          <a:xfrm>
            <a:off x="4871390" y="507147"/>
            <a:ext cx="455075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Know and understand: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US" sz="2000" dirty="0">
                <a:solidFill>
                  <a:schemeClr val="tx1"/>
                </a:solidFill>
                <a:latin typeface="Arial" panose="020B0604020202020204" pitchFamily="34" charset="0"/>
                <a:ea typeface="Calibri" panose="020F0502020204030204" pitchFamily="34" charset="0"/>
              </a:rPr>
              <a:t>Different ways to say thank you.</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GB" altLang="en-US" sz="2000" b="0" i="0" u="none" strike="noStrike" cap="none" normalizeH="0" baseline="0" dirty="0">
                <a:ln>
                  <a:noFill/>
                </a:ln>
                <a:solidFill>
                  <a:schemeClr val="tx1"/>
                </a:solidFill>
                <a:effectLst/>
                <a:latin typeface="Arial" panose="020B0604020202020204" pitchFamily="34" charset="0"/>
              </a:rPr>
              <a:t>The Eucharist: the parish family thanks God for Jesus.</a:t>
            </a:r>
          </a:p>
        </p:txBody>
      </p:sp>
      <p:pic>
        <p:nvPicPr>
          <p:cNvPr id="21" name="Picture 20">
            <a:extLst>
              <a:ext uri="{FF2B5EF4-FFF2-40B4-BE49-F238E27FC236}">
                <a16:creationId xmlns:a16="http://schemas.microsoft.com/office/drawing/2014/main" id="{99E3F4EE-3D4F-4578-8758-46129276DE74}"/>
              </a:ext>
            </a:extLst>
          </p:cNvPr>
          <p:cNvPicPr>
            <a:picLocks noChangeAspect="1"/>
          </p:cNvPicPr>
          <p:nvPr/>
        </p:nvPicPr>
        <p:blipFill>
          <a:blip r:embed="rId6"/>
          <a:stretch>
            <a:fillRect/>
          </a:stretch>
        </p:blipFill>
        <p:spPr>
          <a:xfrm>
            <a:off x="6119097" y="2002947"/>
            <a:ext cx="2587130" cy="3282763"/>
          </a:xfrm>
          <a:prstGeom prst="rect">
            <a:avLst/>
          </a:prstGeom>
        </p:spPr>
      </p:pic>
    </p:spTree>
    <p:extLst>
      <p:ext uri="{BB962C8B-B14F-4D97-AF65-F5344CB8AC3E}">
        <p14:creationId xmlns:p14="http://schemas.microsoft.com/office/powerpoint/2010/main" val="397672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Shape 336"/>
        <p:cNvGrpSpPr/>
        <p:nvPr/>
      </p:nvGrpSpPr>
      <p:grpSpPr>
        <a:xfrm>
          <a:off x="0" y="0"/>
          <a:ext cx="0" cy="0"/>
          <a:chOff x="0" y="0"/>
          <a:chExt cx="0" cy="0"/>
        </a:xfrm>
      </p:grpSpPr>
      <p:sp>
        <p:nvSpPr>
          <p:cNvPr id="338" name="Google Shape;338;p50"/>
          <p:cNvSpPr txBox="1"/>
          <p:nvPr/>
        </p:nvSpPr>
        <p:spPr>
          <a:xfrm>
            <a:off x="152533" y="251935"/>
            <a:ext cx="2510261" cy="560389"/>
          </a:xfrm>
          <a:prstGeom prst="rect">
            <a:avLst/>
          </a:prstGeom>
          <a:solidFill>
            <a:schemeClr val="accent6">
              <a:lumMod val="20000"/>
              <a:lumOff val="8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2400" b="1" dirty="0">
                <a:solidFill>
                  <a:schemeClr val="dk1"/>
                </a:solidFill>
                <a:latin typeface="Calibri"/>
                <a:ea typeface="Calibri"/>
                <a:cs typeface="Calibri"/>
                <a:sym typeface="Calibri"/>
              </a:rPr>
              <a:t>Geography</a:t>
            </a:r>
            <a:endParaRPr sz="32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10" name="Rectangle 9">
            <a:extLst>
              <a:ext uri="{FF2B5EF4-FFF2-40B4-BE49-F238E27FC236}">
                <a16:creationId xmlns:a16="http://schemas.microsoft.com/office/drawing/2014/main" id="{B609DC16-578E-43EE-89CF-8FBCFC139D97}"/>
              </a:ext>
            </a:extLst>
          </p:cNvPr>
          <p:cNvSpPr/>
          <p:nvPr/>
        </p:nvSpPr>
        <p:spPr>
          <a:xfrm>
            <a:off x="152533" y="1084162"/>
            <a:ext cx="5439000" cy="3170099"/>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a:t>
            </a:r>
          </a:p>
          <a:p>
            <a:r>
              <a:rPr lang="en-GB" sz="1600" dirty="0">
                <a:latin typeface="Calibri" panose="020F0502020204030204" pitchFamily="34" charset="0"/>
                <a:cs typeface="Calibri" panose="020F0502020204030204" pitchFamily="34" charset="0"/>
              </a:rPr>
              <a:t>Follow directions (as </a:t>
            </a:r>
            <a:r>
              <a:rPr lang="en-GB" sz="1600" dirty="0" err="1">
                <a:latin typeface="Calibri" panose="020F0502020204030204" pitchFamily="34" charset="0"/>
                <a:cs typeface="Calibri" panose="020F0502020204030204" pitchFamily="34" charset="0"/>
              </a:rPr>
              <a:t>yr</a:t>
            </a:r>
            <a:r>
              <a:rPr lang="en-GB" sz="1600" dirty="0">
                <a:latin typeface="Calibri" panose="020F0502020204030204" pitchFamily="34" charset="0"/>
                <a:cs typeface="Calibri" panose="020F0502020204030204" pitchFamily="34" charset="0"/>
              </a:rPr>
              <a:t> 1 and </a:t>
            </a:r>
            <a:r>
              <a:rPr lang="en-GB" sz="1600" dirty="0" err="1">
                <a:latin typeface="Calibri" panose="020F0502020204030204" pitchFamily="34" charset="0"/>
                <a:cs typeface="Calibri" panose="020F0502020204030204" pitchFamily="34" charset="0"/>
              </a:rPr>
              <a:t>inc</a:t>
            </a:r>
            <a:r>
              <a:rPr lang="en-GB" sz="1600" dirty="0">
                <a:latin typeface="Calibri" panose="020F0502020204030204" pitchFamily="34" charset="0"/>
                <a:cs typeface="Calibri" panose="020F0502020204030204" pitchFamily="34" charset="0"/>
              </a:rPr>
              <a:t>’. NSEW) </a:t>
            </a:r>
          </a:p>
          <a:p>
            <a:r>
              <a:rPr lang="en-GB" sz="1600" dirty="0">
                <a:latin typeface="Calibri" panose="020F0502020204030204" pitchFamily="34" charset="0"/>
                <a:cs typeface="Calibri" panose="020F0502020204030204" pitchFamily="34" charset="0"/>
              </a:rPr>
              <a:t>Draw a map of a real or imaginary place. (e.g. add detail to a sketch map from aerial photograph) </a:t>
            </a:r>
          </a:p>
          <a:p>
            <a:r>
              <a:rPr lang="en-GB" sz="1600" dirty="0">
                <a:latin typeface="Calibri" panose="020F0502020204030204" pitchFamily="34" charset="0"/>
                <a:cs typeface="Calibri" panose="020F0502020204030204" pitchFamily="34" charset="0"/>
              </a:rPr>
              <a:t>Begin to understand the need for a key. </a:t>
            </a:r>
          </a:p>
          <a:p>
            <a:r>
              <a:rPr lang="en-GB" sz="1600" dirty="0">
                <a:latin typeface="Calibri" panose="020F0502020204030204" pitchFamily="34" charset="0"/>
                <a:cs typeface="Calibri" panose="020F0502020204030204" pitchFamily="34" charset="0"/>
              </a:rPr>
              <a:t>Use class agreed symbols to make a simple key. </a:t>
            </a:r>
          </a:p>
          <a:p>
            <a:r>
              <a:rPr lang="en-GB" sz="1600" dirty="0">
                <a:latin typeface="Calibri" panose="020F0502020204030204" pitchFamily="34" charset="0"/>
                <a:cs typeface="Calibri" panose="020F0502020204030204" pitchFamily="34" charset="0"/>
              </a:rPr>
              <a:t>Follow a route on a map. </a:t>
            </a:r>
          </a:p>
          <a:p>
            <a:r>
              <a:rPr lang="en-GB" sz="1600" dirty="0">
                <a:latin typeface="Calibri" panose="020F0502020204030204" pitchFamily="34" charset="0"/>
                <a:cs typeface="Calibri" panose="020F0502020204030204" pitchFamily="34" charset="0"/>
              </a:rPr>
              <a:t>Use a plan view. </a:t>
            </a:r>
          </a:p>
          <a:p>
            <a:r>
              <a:rPr lang="en-GB" sz="1600" dirty="0">
                <a:latin typeface="Calibri" panose="020F0502020204030204" pitchFamily="34" charset="0"/>
                <a:cs typeface="Calibri" panose="020F0502020204030204" pitchFamily="34" charset="0"/>
              </a:rPr>
              <a:t>Find land/sea on globe. </a:t>
            </a:r>
          </a:p>
          <a:p>
            <a:r>
              <a:rPr lang="en-GB" sz="1600" dirty="0">
                <a:latin typeface="Calibri" panose="020F0502020204030204" pitchFamily="34" charset="0"/>
                <a:cs typeface="Calibri" panose="020F0502020204030204" pitchFamily="34" charset="0"/>
              </a:rPr>
              <a:t>Use teacher drawn base maps. </a:t>
            </a:r>
          </a:p>
          <a:p>
            <a:r>
              <a:rPr lang="en-GB" sz="1600" dirty="0">
                <a:latin typeface="Calibri" panose="020F0502020204030204" pitchFamily="34" charset="0"/>
                <a:cs typeface="Calibri" panose="020F0502020204030204" pitchFamily="34" charset="0"/>
              </a:rPr>
              <a:t>Use large scale OS maps. </a:t>
            </a:r>
          </a:p>
          <a:p>
            <a:r>
              <a:rPr lang="en-GB" sz="1600" dirty="0">
                <a:latin typeface="Calibri" panose="020F0502020204030204" pitchFamily="34" charset="0"/>
                <a:cs typeface="Calibri" panose="020F0502020204030204" pitchFamily="34" charset="0"/>
              </a:rPr>
              <a:t>Use an infant atlas</a:t>
            </a:r>
          </a:p>
          <a:p>
            <a:endParaRPr lang="en-GB" sz="1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2CF519BD-CB05-493F-9CAA-C154424E9B48}"/>
              </a:ext>
            </a:extLst>
          </p:cNvPr>
          <p:cNvSpPr/>
          <p:nvPr/>
        </p:nvSpPr>
        <p:spPr>
          <a:xfrm>
            <a:off x="2879505" y="335270"/>
            <a:ext cx="2917317" cy="954107"/>
          </a:xfrm>
          <a:prstGeom prst="rect">
            <a:avLst/>
          </a:prstGeom>
        </p:spPr>
        <p:txBody>
          <a:bodyPr wrap="square">
            <a:spAutoFit/>
          </a:bodyPr>
          <a:lstStyle/>
          <a:p>
            <a:pPr algn="ctr"/>
            <a:r>
              <a:rPr lang="en-US" sz="2800" b="1" dirty="0">
                <a:latin typeface="Calibri" panose="020F0502020204030204" pitchFamily="34" charset="0"/>
                <a:cs typeface="Calibri" panose="020F0502020204030204" pitchFamily="34" charset="0"/>
              </a:rPr>
              <a:t>Maps and Atlases </a:t>
            </a:r>
            <a:endParaRPr lang="en-US" sz="2800" dirty="0">
              <a:latin typeface="Calibri" panose="020F0502020204030204" pitchFamily="34" charset="0"/>
              <a:cs typeface="Calibri" panose="020F0502020204030204" pitchFamily="34" charset="0"/>
            </a:endParaRPr>
          </a:p>
          <a:p>
            <a:pPr marL="342900" indent="-342900">
              <a:buAutoNum type="arabicPeriod"/>
            </a:pPr>
            <a:endParaRPr lang="en-US" dirty="0"/>
          </a:p>
          <a:p>
            <a:pPr marL="342900" indent="-342900">
              <a:buAutoNum type="arabicPeriod"/>
            </a:pPr>
            <a:endParaRPr lang="en-US" dirty="0"/>
          </a:p>
        </p:txBody>
      </p:sp>
      <p:pic>
        <p:nvPicPr>
          <p:cNvPr id="2" name="Picture 1">
            <a:extLst>
              <a:ext uri="{FF2B5EF4-FFF2-40B4-BE49-F238E27FC236}">
                <a16:creationId xmlns:a16="http://schemas.microsoft.com/office/drawing/2014/main" id="{A149D672-97ED-4654-ABCA-F21E14402135}"/>
              </a:ext>
            </a:extLst>
          </p:cNvPr>
          <p:cNvPicPr>
            <a:picLocks noChangeAspect="1"/>
          </p:cNvPicPr>
          <p:nvPr/>
        </p:nvPicPr>
        <p:blipFill>
          <a:blip r:embed="rId3"/>
          <a:stretch>
            <a:fillRect/>
          </a:stretch>
        </p:blipFill>
        <p:spPr>
          <a:xfrm>
            <a:off x="3155779" y="4023274"/>
            <a:ext cx="2170364" cy="1536325"/>
          </a:xfrm>
          <a:prstGeom prst="rect">
            <a:avLst/>
          </a:prstGeom>
        </p:spPr>
      </p:pic>
      <p:pic>
        <p:nvPicPr>
          <p:cNvPr id="4" name="Picture 3">
            <a:extLst>
              <a:ext uri="{FF2B5EF4-FFF2-40B4-BE49-F238E27FC236}">
                <a16:creationId xmlns:a16="http://schemas.microsoft.com/office/drawing/2014/main" id="{E989B107-AEC3-493C-A6D0-A3CA040B37BA}"/>
              </a:ext>
            </a:extLst>
          </p:cNvPr>
          <p:cNvPicPr>
            <a:picLocks noChangeAspect="1"/>
          </p:cNvPicPr>
          <p:nvPr/>
        </p:nvPicPr>
        <p:blipFill>
          <a:blip r:embed="rId4"/>
          <a:stretch>
            <a:fillRect/>
          </a:stretch>
        </p:blipFill>
        <p:spPr>
          <a:xfrm>
            <a:off x="469373" y="4045459"/>
            <a:ext cx="2170364" cy="1536325"/>
          </a:xfrm>
          <a:prstGeom prst="rect">
            <a:avLst/>
          </a:prstGeom>
        </p:spPr>
      </p:pic>
      <p:pic>
        <p:nvPicPr>
          <p:cNvPr id="5" name="Picture 4">
            <a:extLst>
              <a:ext uri="{FF2B5EF4-FFF2-40B4-BE49-F238E27FC236}">
                <a16:creationId xmlns:a16="http://schemas.microsoft.com/office/drawing/2014/main" id="{BC7C3F00-3280-46D9-BEC7-35617B76DA41}"/>
              </a:ext>
            </a:extLst>
          </p:cNvPr>
          <p:cNvPicPr>
            <a:picLocks noChangeAspect="1"/>
          </p:cNvPicPr>
          <p:nvPr/>
        </p:nvPicPr>
        <p:blipFill>
          <a:blip r:embed="rId5"/>
          <a:stretch>
            <a:fillRect/>
          </a:stretch>
        </p:blipFill>
        <p:spPr>
          <a:xfrm>
            <a:off x="5918817" y="66739"/>
            <a:ext cx="3072650" cy="3097036"/>
          </a:xfrm>
          <a:prstGeom prst="rect">
            <a:avLst/>
          </a:prstGeom>
        </p:spPr>
      </p:pic>
      <p:pic>
        <p:nvPicPr>
          <p:cNvPr id="6" name="Picture 5">
            <a:extLst>
              <a:ext uri="{FF2B5EF4-FFF2-40B4-BE49-F238E27FC236}">
                <a16:creationId xmlns:a16="http://schemas.microsoft.com/office/drawing/2014/main" id="{649E09A2-F56D-4352-B45A-BCA113BD3DDF}"/>
              </a:ext>
            </a:extLst>
          </p:cNvPr>
          <p:cNvPicPr>
            <a:picLocks noChangeAspect="1"/>
          </p:cNvPicPr>
          <p:nvPr/>
        </p:nvPicPr>
        <p:blipFill>
          <a:blip r:embed="rId6"/>
          <a:stretch>
            <a:fillRect/>
          </a:stretch>
        </p:blipFill>
        <p:spPr>
          <a:xfrm>
            <a:off x="6037699" y="3295001"/>
            <a:ext cx="2834886" cy="23532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Shape 322"/>
        <p:cNvGrpSpPr/>
        <p:nvPr/>
      </p:nvGrpSpPr>
      <p:grpSpPr>
        <a:xfrm>
          <a:off x="0" y="0"/>
          <a:ext cx="0" cy="0"/>
          <a:chOff x="0" y="0"/>
          <a:chExt cx="0" cy="0"/>
        </a:xfrm>
      </p:grpSpPr>
      <p:sp>
        <p:nvSpPr>
          <p:cNvPr id="323" name="Google Shape;323;p49"/>
          <p:cNvSpPr txBox="1"/>
          <p:nvPr/>
        </p:nvSpPr>
        <p:spPr>
          <a:xfrm>
            <a:off x="105575" y="171900"/>
            <a:ext cx="5439000" cy="62555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dk1"/>
                </a:solidFill>
                <a:latin typeface="Calibri"/>
                <a:ea typeface="Calibri"/>
                <a:cs typeface="Calibri"/>
                <a:sym typeface="Calibri"/>
              </a:rPr>
              <a:t>Science</a:t>
            </a:r>
            <a:endParaRPr sz="32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25" name="Google Shape;325;p49"/>
          <p:cNvSpPr txBox="1"/>
          <p:nvPr/>
        </p:nvSpPr>
        <p:spPr>
          <a:xfrm>
            <a:off x="5670251" y="171899"/>
            <a:ext cx="3336000" cy="661477"/>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rgbClr val="000000"/>
                </a:solidFill>
                <a:latin typeface="Calibri"/>
                <a:ea typeface="Calibri"/>
                <a:cs typeface="Calibri"/>
                <a:sym typeface="Calibri"/>
              </a:rPr>
              <a:t>Computing – Online </a:t>
            </a:r>
            <a:r>
              <a:rPr lang="en-US" sz="1800" b="1" dirty="0">
                <a:latin typeface="Calibri"/>
                <a:ea typeface="Calibri"/>
                <a:cs typeface="Calibri"/>
                <a:sym typeface="Calibri"/>
              </a:rPr>
              <a:t>safety and Emailing</a:t>
            </a:r>
            <a:endParaRPr sz="1800" b="1" dirty="0">
              <a:solidFill>
                <a:srgbClr val="000000"/>
              </a:solidFill>
              <a:latin typeface="Calibri"/>
              <a:ea typeface="Calibri"/>
              <a:cs typeface="Calibri"/>
              <a:sym typeface="Calibri"/>
            </a:endParaRPr>
          </a:p>
          <a:p>
            <a:pPr marL="0" lvl="0" indent="0" algn="l" rtl="0">
              <a:spcBef>
                <a:spcPts val="0"/>
              </a:spcBef>
              <a:spcAft>
                <a:spcPts val="0"/>
              </a:spcAft>
              <a:buNone/>
            </a:pPr>
            <a:endParaRPr sz="1200" b="1" dirty="0">
              <a:solidFill>
                <a:srgbClr val="000000"/>
              </a:solidFill>
              <a:latin typeface="Calibri"/>
              <a:ea typeface="Calibri"/>
              <a:cs typeface="Calibri"/>
              <a:sym typeface="Calibri"/>
            </a:endParaRPr>
          </a:p>
          <a:p>
            <a:pPr marL="0" lvl="0" indent="0" algn="ctr" rtl="0">
              <a:spcBef>
                <a:spcPts val="0"/>
              </a:spcBef>
              <a:spcAft>
                <a:spcPts val="0"/>
              </a:spcAft>
              <a:buNone/>
            </a:pPr>
            <a:endParaRPr sz="1100" dirty="0">
              <a:solidFill>
                <a:srgbClr val="000000"/>
              </a:solidFill>
              <a:latin typeface="Calibri"/>
              <a:ea typeface="Calibri"/>
              <a:cs typeface="Calibri"/>
              <a:sym typeface="Calibri"/>
            </a:endParaRPr>
          </a:p>
          <a:p>
            <a:pPr marL="0" lvl="0" indent="0" algn="ctr" rtl="0">
              <a:spcBef>
                <a:spcPts val="0"/>
              </a:spcBef>
              <a:spcAft>
                <a:spcPts val="0"/>
              </a:spcAft>
              <a:buNone/>
            </a:pPr>
            <a:endParaRPr sz="1800" b="1" dirty="0">
              <a:solidFill>
                <a:srgbClr val="000000"/>
              </a:solidFill>
              <a:latin typeface="Calibri"/>
              <a:ea typeface="Calibri"/>
              <a:cs typeface="Calibri"/>
              <a:sym typeface="Calibri"/>
            </a:endParaRPr>
          </a:p>
          <a:p>
            <a:pPr marL="0" lvl="0" indent="0" algn="ctr" rtl="0">
              <a:spcBef>
                <a:spcPts val="0"/>
              </a:spcBef>
              <a:spcAft>
                <a:spcPts val="0"/>
              </a:spcAft>
              <a:buNone/>
            </a:pPr>
            <a:endParaRPr sz="1800" b="1" dirty="0">
              <a:solidFill>
                <a:srgbClr val="000000"/>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	</a:t>
            </a:r>
          </a:p>
          <a:p>
            <a:pPr marL="0" lvl="0" indent="0" algn="l" rtl="0">
              <a:spcBef>
                <a:spcPts val="0"/>
              </a:spcBef>
              <a:spcAft>
                <a:spcPts val="0"/>
              </a:spcAft>
              <a:buNone/>
            </a:pPr>
            <a:endParaRPr lang="en-US" sz="1800" dirty="0">
              <a:latin typeface="Calibri"/>
              <a:ea typeface="Calibri"/>
              <a:cs typeface="Calibri"/>
              <a:sym typeface="Calibri"/>
            </a:endParaRPr>
          </a:p>
          <a:p>
            <a:pPr marL="0" lvl="0" indent="0" algn="l" rtl="0">
              <a:spcBef>
                <a:spcPts val="0"/>
              </a:spcBef>
              <a:spcAft>
                <a:spcPts val="0"/>
              </a:spcAft>
              <a:buNone/>
            </a:pPr>
            <a:endParaRPr lang="en-US" sz="1800" dirty="0">
              <a:latin typeface="Calibri"/>
              <a:ea typeface="Calibri"/>
              <a:cs typeface="Calibri"/>
              <a:sym typeface="Calibri"/>
            </a:endParaRPr>
          </a:p>
          <a:p>
            <a:pPr marL="0" lvl="0" indent="0" algn="l" rtl="0">
              <a:spcBef>
                <a:spcPts val="0"/>
              </a:spcBef>
              <a:spcAft>
                <a:spcPts val="0"/>
              </a:spcAft>
              <a:buNone/>
            </a:pPr>
            <a:endParaRPr lang="en-US" sz="1800" dirty="0">
              <a:latin typeface="Calibri"/>
              <a:ea typeface="Calibri"/>
              <a:cs typeface="Calibri"/>
              <a:sym typeface="Calibri"/>
            </a:endParaRPr>
          </a:p>
          <a:p>
            <a:pPr marL="0" lvl="0" indent="0" algn="l" rtl="0">
              <a:spcBef>
                <a:spcPts val="0"/>
              </a:spcBef>
              <a:spcAft>
                <a:spcPts val="0"/>
              </a:spcAft>
              <a:buNone/>
            </a:pPr>
            <a:r>
              <a:rPr lang="en-US" sz="1800" dirty="0">
                <a:latin typeface="Calibri"/>
                <a:ea typeface="Calibri"/>
                <a:cs typeface="Calibri"/>
                <a:sym typeface="Calibri"/>
              </a:rPr>
              <a:t>	Purple Mash</a:t>
            </a:r>
          </a:p>
          <a:p>
            <a:pPr marL="0" lvl="0" indent="0" algn="l" rtl="0">
              <a:spcBef>
                <a:spcPts val="0"/>
              </a:spcBef>
              <a:spcAft>
                <a:spcPts val="0"/>
              </a:spcAft>
              <a:buNone/>
            </a:pPr>
            <a:r>
              <a:rPr lang="en-US" sz="1800" dirty="0">
                <a:latin typeface="Calibri"/>
                <a:ea typeface="Calibri"/>
                <a:cs typeface="Calibri"/>
                <a:sym typeface="Calibri"/>
              </a:rPr>
              <a:t>	Computing</a:t>
            </a:r>
          </a:p>
          <a:p>
            <a:pPr marL="0" lvl="0" indent="0" algn="l" rtl="0">
              <a:spcBef>
                <a:spcPts val="0"/>
              </a:spcBef>
              <a:spcAft>
                <a:spcPts val="0"/>
              </a:spcAft>
              <a:buNone/>
            </a:pPr>
            <a:r>
              <a:rPr lang="en-US" sz="1800" dirty="0">
                <a:latin typeface="Calibri"/>
                <a:ea typeface="Calibri"/>
                <a:cs typeface="Calibri"/>
                <a:sym typeface="Calibri"/>
              </a:rPr>
              <a:t>	2 Email</a:t>
            </a:r>
            <a:endParaRPr sz="1800" dirty="0">
              <a:latin typeface="Calibri"/>
              <a:ea typeface="Calibri"/>
              <a:cs typeface="Calibri"/>
              <a:sym typeface="Calibri"/>
            </a:endParaRPr>
          </a:p>
        </p:txBody>
      </p:sp>
      <p:sp>
        <p:nvSpPr>
          <p:cNvPr id="2" name="Rectangle 1"/>
          <p:cNvSpPr/>
          <p:nvPr/>
        </p:nvSpPr>
        <p:spPr>
          <a:xfrm>
            <a:off x="105575" y="887718"/>
            <a:ext cx="5439000" cy="1846659"/>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a:t>
            </a:r>
          </a:p>
          <a:p>
            <a:r>
              <a:rPr lang="en-US" sz="1800" dirty="0">
                <a:effectLst/>
                <a:latin typeface="Calibri" panose="020F0502020204030204" pitchFamily="34" charset="0"/>
                <a:ea typeface="Calibri" panose="020F0502020204030204" pitchFamily="34" charset="0"/>
                <a:cs typeface="Calibri" panose="020F0502020204030204" pitchFamily="34" charset="0"/>
              </a:rPr>
              <a:t>Explore and compare the differences between things that are living, dead and things that have never been alive.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Calibri" panose="020F0502020204030204" pitchFamily="34" charset="0"/>
              </a:rPr>
              <a:t>Identify and name a variety of plants and animals in their habitats, including microhabitats.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dirty="0">
              <a:latin typeface="Calibri" panose="020F0502020204030204" pitchFamily="34" charset="0"/>
              <a:cs typeface="Calibri" panose="020F0502020204030204" pitchFamily="34" charset="0"/>
            </a:endParaRPr>
          </a:p>
        </p:txBody>
      </p:sp>
      <p:sp>
        <p:nvSpPr>
          <p:cNvPr id="3" name="Rectangle 2"/>
          <p:cNvSpPr/>
          <p:nvPr/>
        </p:nvSpPr>
        <p:spPr>
          <a:xfrm>
            <a:off x="5791200" y="980050"/>
            <a:ext cx="3352800" cy="1661993"/>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a:t>
            </a:r>
          </a:p>
          <a:p>
            <a:r>
              <a:rPr lang="en-US" sz="12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Retrieve digital content from e mail messages. </a:t>
            </a:r>
          </a:p>
          <a:p>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Organise</a:t>
            </a:r>
            <a:r>
              <a:rPr lang="en-US" sz="1800" dirty="0">
                <a:latin typeface="Calibri" panose="020F0502020204030204" pitchFamily="34" charset="0"/>
                <a:cs typeface="Calibri" panose="020F0502020204030204" pitchFamily="34" charset="0"/>
              </a:rPr>
              <a:t> content by making audio notes and by creating an information table. </a:t>
            </a:r>
            <a:endParaRPr lang="en-GB" sz="18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6562693-2DA1-491F-96DC-646C3B9C5C40}"/>
              </a:ext>
            </a:extLst>
          </p:cNvPr>
          <p:cNvPicPr>
            <a:picLocks noChangeAspect="1"/>
          </p:cNvPicPr>
          <p:nvPr/>
        </p:nvPicPr>
        <p:blipFill>
          <a:blip r:embed="rId3"/>
          <a:stretch>
            <a:fillRect/>
          </a:stretch>
        </p:blipFill>
        <p:spPr>
          <a:xfrm>
            <a:off x="398009" y="2581959"/>
            <a:ext cx="4554001" cy="31330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Shape 359"/>
        <p:cNvGrpSpPr/>
        <p:nvPr/>
      </p:nvGrpSpPr>
      <p:grpSpPr>
        <a:xfrm>
          <a:off x="0" y="0"/>
          <a:ext cx="0" cy="0"/>
          <a:chOff x="0" y="0"/>
          <a:chExt cx="0" cy="0"/>
        </a:xfrm>
      </p:grpSpPr>
      <p:sp>
        <p:nvSpPr>
          <p:cNvPr id="360" name="Google Shape;360;p52"/>
          <p:cNvSpPr txBox="1"/>
          <p:nvPr/>
        </p:nvSpPr>
        <p:spPr>
          <a:xfrm>
            <a:off x="105575" y="156229"/>
            <a:ext cx="4630548" cy="874473"/>
          </a:xfrm>
          <a:prstGeom prst="rect">
            <a:avLst/>
          </a:prstGeom>
          <a:solidFill>
            <a:srgbClr val="F9CB9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dk1"/>
                </a:solidFill>
                <a:latin typeface="Calibri"/>
                <a:ea typeface="Calibri"/>
                <a:cs typeface="Calibri"/>
                <a:sym typeface="Calibri"/>
              </a:rPr>
              <a:t>Art</a:t>
            </a:r>
          </a:p>
          <a:p>
            <a:pPr marL="0" lvl="0" indent="0" algn="ctr" rtl="0">
              <a:spcBef>
                <a:spcPts val="0"/>
              </a:spcBef>
              <a:spcAft>
                <a:spcPts val="0"/>
              </a:spcAft>
              <a:buNone/>
            </a:pPr>
            <a:r>
              <a:rPr lang="en-US" sz="2400" b="1" dirty="0">
                <a:solidFill>
                  <a:schemeClr val="dk1"/>
                </a:solidFill>
                <a:latin typeface="Calibri"/>
                <a:ea typeface="Calibri"/>
                <a:cs typeface="Calibri"/>
                <a:sym typeface="Calibri"/>
              </a:rPr>
              <a:t>Based on Henri Rousseau</a:t>
            </a:r>
            <a:endParaRPr sz="32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10" name="Google Shape;360;p52"/>
          <p:cNvSpPr txBox="1"/>
          <p:nvPr/>
        </p:nvSpPr>
        <p:spPr>
          <a:xfrm>
            <a:off x="5122986" y="485734"/>
            <a:ext cx="3868614" cy="552531"/>
          </a:xfrm>
          <a:prstGeom prst="rect">
            <a:avLst/>
          </a:prstGeom>
          <a:solidFill>
            <a:srgbClr val="F9CB9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dk1"/>
                </a:solidFill>
                <a:latin typeface="Calibri"/>
                <a:ea typeface="Calibri"/>
                <a:cs typeface="Calibri"/>
                <a:sym typeface="Calibri"/>
              </a:rPr>
              <a:t>Music</a:t>
            </a:r>
            <a:endParaRPr sz="32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 name="Rectangle 1"/>
          <p:cNvSpPr/>
          <p:nvPr/>
        </p:nvSpPr>
        <p:spPr>
          <a:xfrm>
            <a:off x="105576" y="1030704"/>
            <a:ext cx="4630547" cy="1569660"/>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Mix a range of secondary </a:t>
            </a:r>
            <a:r>
              <a:rPr lang="en-US" sz="1200" dirty="0" err="1">
                <a:latin typeface="Calibri" panose="020F0502020204030204" pitchFamily="34" charset="0"/>
                <a:cs typeface="Calibri" panose="020F0502020204030204" pitchFamily="34" charset="0"/>
              </a:rPr>
              <a:t>colours</a:t>
            </a:r>
            <a:r>
              <a:rPr lang="en-US" sz="1200" dirty="0">
                <a:latin typeface="Calibri" panose="020F0502020204030204" pitchFamily="34" charset="0"/>
                <a:cs typeface="Calibri" panose="020F0502020204030204" pitchFamily="34" charset="0"/>
              </a:rPr>
              <a:t>, shades and tones.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Experiment with tools and techniques </a:t>
            </a:r>
            <a:r>
              <a:rPr lang="en-US" sz="1200" dirty="0" err="1">
                <a:latin typeface="Calibri" panose="020F0502020204030204" pitchFamily="34" charset="0"/>
                <a:cs typeface="Calibri" panose="020F0502020204030204" pitchFamily="34" charset="0"/>
              </a:rPr>
              <a:t>inc.</a:t>
            </a:r>
            <a:r>
              <a:rPr lang="en-US" sz="1200" dirty="0">
                <a:latin typeface="Calibri" panose="020F0502020204030204" pitchFamily="34" charset="0"/>
                <a:cs typeface="Calibri" panose="020F0502020204030204" pitchFamily="34" charset="0"/>
              </a:rPr>
              <a:t> layering, mixing media, scraping through etc.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Name different types of paint and their properties.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Work on a range of scales </a:t>
            </a:r>
            <a:r>
              <a:rPr lang="en-US" sz="1200" dirty="0" err="1">
                <a:latin typeface="Calibri" panose="020F0502020204030204" pitchFamily="34" charset="0"/>
                <a:cs typeface="Calibri" panose="020F0502020204030204" pitchFamily="34" charset="0"/>
              </a:rPr>
              <a:t>eg</a:t>
            </a:r>
            <a:r>
              <a:rPr lang="en-US" sz="1200" dirty="0">
                <a:latin typeface="Calibri" panose="020F0502020204030204" pitchFamily="34" charset="0"/>
                <a:cs typeface="Calibri" panose="020F0502020204030204" pitchFamily="34" charset="0"/>
              </a:rPr>
              <a:t>. Large brush on large paper etc.</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Mix and match </a:t>
            </a:r>
            <a:r>
              <a:rPr lang="en-US" sz="1200" dirty="0" err="1">
                <a:latin typeface="Calibri" panose="020F0502020204030204" pitchFamily="34" charset="0"/>
                <a:cs typeface="Calibri" panose="020F0502020204030204" pitchFamily="34" charset="0"/>
              </a:rPr>
              <a:t>colours</a:t>
            </a:r>
            <a:r>
              <a:rPr lang="en-US" sz="1200" dirty="0">
                <a:latin typeface="Calibri" panose="020F0502020204030204" pitchFamily="34" charset="0"/>
                <a:cs typeface="Calibri" panose="020F0502020204030204" pitchFamily="34" charset="0"/>
              </a:rPr>
              <a:t> using artefacts and objects. </a:t>
            </a:r>
          </a:p>
          <a:p>
            <a:pPr marL="285750" indent="-285750">
              <a:buFont typeface="Arial" panose="020B0604020202020204" pitchFamily="34" charset="0"/>
              <a:buChar char="•"/>
            </a:pPr>
            <a:r>
              <a:rPr lang="en-US" sz="1200" dirty="0">
                <a:latin typeface="Calibri" panose="020F0502020204030204" pitchFamily="34" charset="0"/>
                <a:cs typeface="Calibri" panose="020F0502020204030204" pitchFamily="34" charset="0"/>
              </a:rPr>
              <a:t>Manipulate clay for a variety of purposes. </a:t>
            </a:r>
          </a:p>
        </p:txBody>
      </p:sp>
      <p:sp>
        <p:nvSpPr>
          <p:cNvPr id="4" name="Rectangle 3"/>
          <p:cNvSpPr/>
          <p:nvPr/>
        </p:nvSpPr>
        <p:spPr>
          <a:xfrm>
            <a:off x="105575" y="2600365"/>
            <a:ext cx="2716926" cy="461665"/>
          </a:xfrm>
          <a:prstGeom prst="rect">
            <a:avLst/>
          </a:prstGeom>
        </p:spPr>
        <p:txBody>
          <a:bodyPr wrap="square">
            <a:spAutoFit/>
          </a:bodyPr>
          <a:lstStyle/>
          <a:p>
            <a:r>
              <a:rPr lang="en-US" sz="1200" b="1" dirty="0">
                <a:solidFill>
                  <a:srgbClr val="333333"/>
                </a:solidFill>
                <a:latin typeface="Calibri" panose="020F0502020204030204" pitchFamily="34" charset="0"/>
                <a:cs typeface="Calibri" panose="020F0502020204030204" pitchFamily="34" charset="0"/>
              </a:rPr>
              <a:t>Key Vocabulary :</a:t>
            </a:r>
          </a:p>
          <a:p>
            <a:endParaRPr lang="en-US" sz="1200" b="1" dirty="0">
              <a:solidFill>
                <a:srgbClr val="333333"/>
              </a:solidFill>
              <a:latin typeface="Calibri" panose="020F0502020204030204" pitchFamily="34" charset="0"/>
              <a:cs typeface="Calibri" panose="020F0502020204030204" pitchFamily="34" charset="0"/>
            </a:endParaRPr>
          </a:p>
        </p:txBody>
      </p:sp>
      <p:sp>
        <p:nvSpPr>
          <p:cNvPr id="5" name="Rectangle 4"/>
          <p:cNvSpPr/>
          <p:nvPr/>
        </p:nvSpPr>
        <p:spPr>
          <a:xfrm>
            <a:off x="5122986" y="4077648"/>
            <a:ext cx="3868614" cy="1492716"/>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Performing steady beat patterns with a song.</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Playing different patterns of steady beat within four beats and matching to a simple score.</a:t>
            </a:r>
          </a:p>
          <a:p>
            <a:pPr marL="171450" indent="-171450">
              <a:buFont typeface="Arial" panose="020B0604020202020204" pitchFamily="34" charset="0"/>
              <a:buChar char="•"/>
            </a:pPr>
            <a:r>
              <a:rPr lang="en-GB" sz="1100" dirty="0">
                <a:effectLst/>
                <a:latin typeface="Calibri" panose="020F0502020204030204" pitchFamily="34" charset="0"/>
                <a:ea typeface="Calibri" panose="020F0502020204030204" pitchFamily="34" charset="0"/>
                <a:cs typeface="Times New Roman" panose="02020603050405020304" pitchFamily="18" charset="0"/>
              </a:rPr>
              <a:t>Performing and creating simple rhythms using a simple score.</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Interpreting a score to perform different beat patterns.</a:t>
            </a:r>
          </a:p>
          <a:p>
            <a:pPr marL="171450" indent="-171450">
              <a:buFont typeface="Arial" panose="020B0604020202020204" pitchFamily="34" charset="0"/>
              <a:buChar char="•"/>
            </a:pPr>
            <a:r>
              <a:rPr lang="en-GB" sz="1200" dirty="0">
                <a:effectLst/>
                <a:latin typeface="Calibri" panose="020F0502020204030204" pitchFamily="34" charset="0"/>
                <a:ea typeface="Calibri" panose="020F0502020204030204" pitchFamily="34" charset="0"/>
                <a:cs typeface="Times New Roman" panose="02020603050405020304" pitchFamily="18" charset="0"/>
              </a:rPr>
              <a:t>Exploring different ways to organise music</a:t>
            </a:r>
            <a:r>
              <a:rPr lang="en-GB" sz="1200" dirty="0">
                <a:latin typeface="Calibri" panose="020F0502020204030204" pitchFamily="34" charset="0"/>
                <a:ea typeface="Calibri" panose="020F0502020204030204" pitchFamily="34" charset="0"/>
                <a:cs typeface="Times New Roman" panose="02020603050405020304" pitchFamily="18" charset="0"/>
              </a:rPr>
              <a:t>.</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900" b="1"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105575" y="3604889"/>
            <a:ext cx="4494517" cy="1971595"/>
          </a:xfrm>
          <a:prstGeom prst="rect">
            <a:avLst/>
          </a:prstGeom>
        </p:spPr>
      </p:pic>
      <p:pic>
        <p:nvPicPr>
          <p:cNvPr id="9" name="Picture 8">
            <a:extLst>
              <a:ext uri="{FF2B5EF4-FFF2-40B4-BE49-F238E27FC236}">
                <a16:creationId xmlns:a16="http://schemas.microsoft.com/office/drawing/2014/main" id="{71064831-9FE2-4D41-B0EE-A235DAC2A60D}"/>
              </a:ext>
            </a:extLst>
          </p:cNvPr>
          <p:cNvPicPr>
            <a:picLocks noChangeAspect="1"/>
          </p:cNvPicPr>
          <p:nvPr/>
        </p:nvPicPr>
        <p:blipFill>
          <a:blip r:embed="rId4"/>
          <a:stretch>
            <a:fillRect/>
          </a:stretch>
        </p:blipFill>
        <p:spPr>
          <a:xfrm>
            <a:off x="5799993" y="1103301"/>
            <a:ext cx="2514600" cy="676275"/>
          </a:xfrm>
          <a:prstGeom prst="rect">
            <a:avLst/>
          </a:prstGeom>
        </p:spPr>
      </p:pic>
      <p:pic>
        <p:nvPicPr>
          <p:cNvPr id="12" name="Picture 11">
            <a:extLst>
              <a:ext uri="{FF2B5EF4-FFF2-40B4-BE49-F238E27FC236}">
                <a16:creationId xmlns:a16="http://schemas.microsoft.com/office/drawing/2014/main" id="{45E167DA-CC01-4601-9403-2E602C6F1E0A}"/>
              </a:ext>
            </a:extLst>
          </p:cNvPr>
          <p:cNvPicPr>
            <a:picLocks noChangeAspect="1"/>
          </p:cNvPicPr>
          <p:nvPr/>
        </p:nvPicPr>
        <p:blipFill>
          <a:blip r:embed="rId5"/>
          <a:stretch>
            <a:fillRect/>
          </a:stretch>
        </p:blipFill>
        <p:spPr>
          <a:xfrm>
            <a:off x="5348287" y="1969070"/>
            <a:ext cx="3418011" cy="19190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Shape 372"/>
        <p:cNvGrpSpPr/>
        <p:nvPr/>
      </p:nvGrpSpPr>
      <p:grpSpPr>
        <a:xfrm>
          <a:off x="0" y="0"/>
          <a:ext cx="0" cy="0"/>
          <a:chOff x="0" y="0"/>
          <a:chExt cx="0" cy="0"/>
        </a:xfrm>
      </p:grpSpPr>
      <p:sp>
        <p:nvSpPr>
          <p:cNvPr id="373" name="Google Shape;373;p53"/>
          <p:cNvSpPr txBox="1"/>
          <p:nvPr/>
        </p:nvSpPr>
        <p:spPr>
          <a:xfrm>
            <a:off x="105575" y="171900"/>
            <a:ext cx="5439000" cy="459600"/>
          </a:xfrm>
          <a:prstGeom prst="rect">
            <a:avLst/>
          </a:prstGeom>
          <a:solidFill>
            <a:srgbClr val="D0E0E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b="1" dirty="0">
                <a:solidFill>
                  <a:schemeClr val="dk1"/>
                </a:solidFill>
                <a:latin typeface="Calibri"/>
                <a:ea typeface="Calibri"/>
                <a:cs typeface="Calibri"/>
                <a:sym typeface="Calibri"/>
              </a:rPr>
              <a:t>PSHE</a:t>
            </a:r>
            <a:endParaRPr sz="16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375" name="Google Shape;375;p53"/>
          <p:cNvSpPr txBox="1"/>
          <p:nvPr/>
        </p:nvSpPr>
        <p:spPr>
          <a:xfrm>
            <a:off x="5725938" y="831273"/>
            <a:ext cx="3336000" cy="459600"/>
          </a:xfrm>
          <a:prstGeom prst="rect">
            <a:avLst/>
          </a:prstGeom>
          <a:solidFill>
            <a:srgbClr val="D0E0E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solidFill>
                  <a:schemeClr val="dk1"/>
                </a:solidFill>
                <a:latin typeface="Calibri"/>
                <a:ea typeface="Calibri"/>
                <a:cs typeface="Calibri"/>
                <a:sym typeface="Calibri"/>
              </a:rPr>
              <a:t>PE - Dance</a:t>
            </a:r>
            <a:endParaRPr sz="1800" b="1" dirty="0">
              <a:solidFill>
                <a:schemeClr val="dk1"/>
              </a:solidFill>
              <a:latin typeface="Calibri"/>
              <a:ea typeface="Calibri"/>
              <a:cs typeface="Calibri"/>
              <a:sym typeface="Calibri"/>
            </a:endParaRPr>
          </a:p>
        </p:txBody>
      </p:sp>
      <p:sp>
        <p:nvSpPr>
          <p:cNvPr id="2" name="Rectangle 1"/>
          <p:cNvSpPr/>
          <p:nvPr/>
        </p:nvSpPr>
        <p:spPr>
          <a:xfrm>
            <a:off x="105575" y="954147"/>
            <a:ext cx="5439000" cy="1384995"/>
          </a:xfrm>
          <a:prstGeom prst="rect">
            <a:avLst/>
          </a:prstGeom>
        </p:spPr>
        <p:txBody>
          <a:bodyPr wrap="square">
            <a:spAutoFit/>
          </a:bodyPr>
          <a:lstStyle/>
          <a:p>
            <a:r>
              <a:rPr lang="en-US" b="1" dirty="0">
                <a:latin typeface="Calibri" panose="020F0502020204030204" pitchFamily="34" charset="0"/>
                <a:cs typeface="Calibri" panose="020F0502020204030204" pitchFamily="34" charset="0"/>
              </a:rPr>
              <a:t>Key Questions: </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What sort of boundaries are appropriate in friendships?</a:t>
            </a:r>
          </a:p>
          <a:p>
            <a:pPr marL="171450" indent="-171450">
              <a:buFont typeface="Arial" panose="020B0604020202020204" pitchFamily="34" charset="0"/>
              <a:buChar char="•"/>
            </a:pPr>
            <a:r>
              <a:rPr lang="en-US" dirty="0">
                <a:latin typeface="Calibri" panose="020F0502020204030204" pitchFamily="34" charset="0"/>
                <a:cs typeface="Calibri" panose="020F0502020204030204" pitchFamily="34" charset="0"/>
              </a:rPr>
              <a:t>How to </a:t>
            </a:r>
            <a:r>
              <a:rPr lang="en-US" dirty="0" err="1">
                <a:latin typeface="Calibri" panose="020F0502020204030204" pitchFamily="34" charset="0"/>
                <a:cs typeface="Calibri" panose="020F0502020204030204" pitchFamily="34" charset="0"/>
              </a:rPr>
              <a:t>recognise</a:t>
            </a:r>
            <a:r>
              <a:rPr lang="en-US" dirty="0">
                <a:latin typeface="Calibri" panose="020F0502020204030204" pitchFamily="34" charset="0"/>
                <a:cs typeface="Calibri" panose="020F0502020204030204" pitchFamily="34" charset="0"/>
              </a:rPr>
              <a:t> and report feeling of being unsafe or feeling bad about any adult.</a:t>
            </a:r>
          </a:p>
          <a:p>
            <a:pPr marL="342900" indent="-342900">
              <a:buAutoNum type="arabicPeriod"/>
            </a:pPr>
            <a:endParaRPr lang="en-US" dirty="0"/>
          </a:p>
          <a:p>
            <a:pPr marL="342900" indent="-342900">
              <a:buAutoNum type="arabicPeriod"/>
            </a:pPr>
            <a:endParaRPr lang="en-US" dirty="0"/>
          </a:p>
        </p:txBody>
      </p:sp>
      <p:sp>
        <p:nvSpPr>
          <p:cNvPr id="6" name="Rectangle 5"/>
          <p:cNvSpPr/>
          <p:nvPr/>
        </p:nvSpPr>
        <p:spPr>
          <a:xfrm>
            <a:off x="2005782" y="661944"/>
            <a:ext cx="2461846" cy="769441"/>
          </a:xfrm>
          <a:prstGeom prst="rect">
            <a:avLst/>
          </a:prstGeom>
        </p:spPr>
        <p:txBody>
          <a:bodyPr wrap="square">
            <a:spAutoFit/>
          </a:bodyPr>
          <a:lstStyle/>
          <a:p>
            <a:r>
              <a:rPr lang="en-US" sz="1600" b="1" dirty="0">
                <a:latin typeface="Calibri" panose="020F0502020204030204" pitchFamily="34" charset="0"/>
                <a:cs typeface="Calibri" panose="020F0502020204030204" pitchFamily="34" charset="0"/>
              </a:rPr>
              <a:t>Keeping Safe</a:t>
            </a:r>
            <a:endParaRPr lang="en-US" sz="1600" dirty="0">
              <a:latin typeface="Calibri" panose="020F0502020204030204" pitchFamily="34" charset="0"/>
              <a:cs typeface="Calibri" panose="020F0502020204030204" pitchFamily="34" charset="0"/>
            </a:endParaRPr>
          </a:p>
          <a:p>
            <a:pPr marL="342900" indent="-342900">
              <a:buAutoNum type="arabicPeriod"/>
            </a:pPr>
            <a:endParaRPr lang="en-US" dirty="0"/>
          </a:p>
          <a:p>
            <a:pPr marL="342900" indent="-342900">
              <a:buAutoNum type="arabicPeriod"/>
            </a:pPr>
            <a:endParaRPr lang="en-US" dirty="0"/>
          </a:p>
        </p:txBody>
      </p:sp>
      <p:pic>
        <p:nvPicPr>
          <p:cNvPr id="4" name="Picture 3"/>
          <p:cNvPicPr>
            <a:picLocks noChangeAspect="1"/>
          </p:cNvPicPr>
          <p:nvPr/>
        </p:nvPicPr>
        <p:blipFill>
          <a:blip r:embed="rId3"/>
          <a:stretch>
            <a:fillRect/>
          </a:stretch>
        </p:blipFill>
        <p:spPr>
          <a:xfrm>
            <a:off x="118371" y="2517419"/>
            <a:ext cx="1887411" cy="1914375"/>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E582F70E-DF63-4B42-AC55-4FA3BF550710}"/>
              </a:ext>
            </a:extLst>
          </p:cNvPr>
          <p:cNvPicPr>
            <a:picLocks noChangeAspect="1"/>
          </p:cNvPicPr>
          <p:nvPr/>
        </p:nvPicPr>
        <p:blipFill>
          <a:blip r:embed="rId4"/>
          <a:stretch>
            <a:fillRect/>
          </a:stretch>
        </p:blipFill>
        <p:spPr>
          <a:xfrm>
            <a:off x="2159359" y="1940108"/>
            <a:ext cx="3007022" cy="3475041"/>
          </a:xfrm>
          <a:prstGeom prst="rect">
            <a:avLst/>
          </a:prstGeom>
        </p:spPr>
      </p:pic>
      <p:sp>
        <p:nvSpPr>
          <p:cNvPr id="8" name="Rectangle 7">
            <a:extLst>
              <a:ext uri="{FF2B5EF4-FFF2-40B4-BE49-F238E27FC236}">
                <a16:creationId xmlns:a16="http://schemas.microsoft.com/office/drawing/2014/main" id="{2DC51211-93A7-4B16-9811-9C2F6A4CD003}"/>
              </a:ext>
            </a:extLst>
          </p:cNvPr>
          <p:cNvSpPr/>
          <p:nvPr/>
        </p:nvSpPr>
        <p:spPr>
          <a:xfrm>
            <a:off x="5725938" y="2089166"/>
            <a:ext cx="3352800" cy="1516313"/>
          </a:xfrm>
          <a:prstGeom prst="rect">
            <a:avLst/>
          </a:prstGeom>
        </p:spPr>
        <p:txBody>
          <a:bodyPr wrap="square">
            <a:spAutoFit/>
          </a:bodyPr>
          <a:lstStyle/>
          <a:p>
            <a:r>
              <a:rPr lang="en-US" sz="1200" b="1" dirty="0">
                <a:latin typeface="Calibri" panose="020F0502020204030204" pitchFamily="34" charset="0"/>
                <a:cs typeface="Calibri" panose="020F0502020204030204" pitchFamily="34" charset="0"/>
              </a:rPr>
              <a:t>Year 2 Skills:</a:t>
            </a:r>
          </a:p>
          <a:p>
            <a:pPr marL="285750" indent="-285750">
              <a:lnSpc>
                <a:spcPct val="115000"/>
              </a:lnSpc>
              <a:spcAft>
                <a:spcPts val="1000"/>
              </a:spcAft>
              <a:buFont typeface="Arial" panose="020B0604020202020204" pitchFamily="34" charset="0"/>
              <a:buChar char="•"/>
            </a:pPr>
            <a:r>
              <a:rPr lang="en-GB" dirty="0">
                <a:effectLst/>
                <a:latin typeface="Calibri" panose="020F0502020204030204" pitchFamily="34" charset="0"/>
                <a:ea typeface="Times New Roman" panose="02020603050405020304" pitchFamily="18" charset="0"/>
                <a:cs typeface="Calibri" panose="020F0502020204030204" pitchFamily="34" charset="0"/>
              </a:rPr>
              <a:t>Zigzag through a series of tightly spaced markers. </a:t>
            </a:r>
            <a:endParaRPr lang="en-GB"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dirty="0">
                <a:effectLst/>
                <a:latin typeface="Calibri" panose="020F0502020204030204" pitchFamily="34" charset="0"/>
                <a:ea typeface="Times New Roman" panose="02020603050405020304" pitchFamily="18" charset="0"/>
              </a:rPr>
              <a:t>Compare his/her performance with others.</a:t>
            </a:r>
            <a:endParaRPr lang="en-US" b="1" dirty="0">
              <a:latin typeface="Calibri" panose="020F0502020204030204" pitchFamily="34" charset="0"/>
              <a:cs typeface="Calibri" panose="020F0502020204030204" pitchFamily="34" charset="0"/>
            </a:endParaRPr>
          </a:p>
          <a:p>
            <a:endParaRPr lang="en-US" sz="1200" b="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205ED88-9C0F-49E1-87A5-02E44F353E47}"/>
              </a:ext>
            </a:extLst>
          </p:cNvPr>
          <p:cNvSpPr txBox="1"/>
          <p:nvPr/>
        </p:nvSpPr>
        <p:spPr>
          <a:xfrm>
            <a:off x="5698152" y="1350502"/>
            <a:ext cx="3336000" cy="523220"/>
          </a:xfrm>
          <a:prstGeom prst="rect">
            <a:avLst/>
          </a:prstGeom>
          <a:noFill/>
        </p:spPr>
        <p:txBody>
          <a:bodyPr wrap="square">
            <a:spAutoFit/>
          </a:bodyPr>
          <a:lstStyle/>
          <a:p>
            <a:r>
              <a:rPr lang="en-GB" dirty="0">
                <a:latin typeface="Calibri" panose="020F0502020204030204" pitchFamily="34" charset="0"/>
                <a:cs typeface="Calibri" panose="020F0502020204030204" pitchFamily="34" charset="0"/>
              </a:rPr>
              <a:t>We will perform dances using simple movement patterns.</a:t>
            </a:r>
          </a:p>
        </p:txBody>
      </p:sp>
      <p:pic>
        <p:nvPicPr>
          <p:cNvPr id="3" name="Picture 2">
            <a:extLst>
              <a:ext uri="{FF2B5EF4-FFF2-40B4-BE49-F238E27FC236}">
                <a16:creationId xmlns:a16="http://schemas.microsoft.com/office/drawing/2014/main" id="{A04339AD-E1B3-4ECE-9359-FBDDBCDF2FB8}"/>
              </a:ext>
            </a:extLst>
          </p:cNvPr>
          <p:cNvPicPr>
            <a:picLocks noChangeAspect="1"/>
          </p:cNvPicPr>
          <p:nvPr/>
        </p:nvPicPr>
        <p:blipFill>
          <a:blip r:embed="rId5"/>
          <a:stretch>
            <a:fillRect/>
          </a:stretch>
        </p:blipFill>
        <p:spPr>
          <a:xfrm>
            <a:off x="6162087" y="3676181"/>
            <a:ext cx="2408129" cy="18106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41"/>
          <p:cNvSpPr txBox="1"/>
          <p:nvPr/>
        </p:nvSpPr>
        <p:spPr>
          <a:xfrm>
            <a:off x="113002" y="100508"/>
            <a:ext cx="8924100" cy="5442900"/>
          </a:xfrm>
          <a:prstGeom prst="rect">
            <a:avLst/>
          </a:prstGeom>
          <a:solidFill>
            <a:schemeClr val="accent6">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800" b="1" dirty="0">
                <a:latin typeface="Calibri"/>
                <a:ea typeface="Calibri"/>
                <a:cs typeface="Calibri"/>
                <a:sym typeface="Calibri"/>
              </a:rPr>
              <a:t>Curriculum Intent Statement -</a:t>
            </a:r>
          </a:p>
          <a:p>
            <a:pPr marL="0" lvl="0" indent="0" algn="l" rtl="0">
              <a:spcBef>
                <a:spcPts val="0"/>
              </a:spcBef>
              <a:spcAft>
                <a:spcPts val="0"/>
              </a:spcAft>
              <a:buNone/>
            </a:pPr>
            <a:endParaRPr lang="en-GB" sz="1200" dirty="0">
              <a:latin typeface="Calibri"/>
              <a:ea typeface="Calibri"/>
              <a:cs typeface="Calibri"/>
              <a:sym typeface="Calibri"/>
            </a:endParaRPr>
          </a:p>
          <a:p>
            <a:pPr algn="just"/>
            <a:r>
              <a:rPr lang="en-US" dirty="0"/>
              <a:t>At St. Augustine's Catholic Primary School, we are passionate about children's learning. The Cognitive Load research theory and </a:t>
            </a:r>
            <a:r>
              <a:rPr lang="en-US" dirty="0" err="1"/>
              <a:t>Rosenshine’s</a:t>
            </a:r>
            <a:r>
              <a:rPr lang="en-US" dirty="0"/>
              <a:t> Principles of Instruction highlights that children learn through remembering and recalling and this theory is embedded this </a:t>
            </a:r>
            <a:r>
              <a:rPr lang="en-US" b="1" dirty="0"/>
              <a:t>within the knowledge of our curriculum</a:t>
            </a:r>
            <a:r>
              <a:rPr lang="en-US" dirty="0"/>
              <a:t>.</a:t>
            </a:r>
          </a:p>
          <a:p>
            <a:pPr algn="just"/>
            <a:r>
              <a:rPr lang="en-GB" sz="1600" dirty="0">
                <a:latin typeface="Calibri" panose="020F0502020204030204" pitchFamily="34" charset="0"/>
                <a:cs typeface="Calibri" panose="020F0502020204030204" pitchFamily="34" charset="0"/>
              </a:rPr>
              <a:t> </a:t>
            </a:r>
          </a:p>
          <a:p>
            <a:pPr algn="ctr"/>
            <a:r>
              <a:rPr lang="en-GB" sz="1600" b="1" dirty="0">
                <a:latin typeface="Calibri" panose="020F0502020204030204" pitchFamily="34" charset="0"/>
                <a:cs typeface="Calibri" panose="020F0502020204030204" pitchFamily="34" charset="0"/>
              </a:rPr>
              <a:t>‘Learning is Remembering and Recalling...’</a:t>
            </a:r>
            <a:endParaRPr lang="en-GB" sz="1600" dirty="0">
              <a:latin typeface="Calibri" panose="020F0502020204030204" pitchFamily="34" charset="0"/>
              <a:cs typeface="Calibri" panose="020F0502020204030204" pitchFamily="34" charset="0"/>
            </a:endParaRPr>
          </a:p>
          <a:p>
            <a:pPr algn="ctr"/>
            <a:r>
              <a:rPr lang="en-GB" sz="1600" dirty="0">
                <a:latin typeface="Calibri" panose="020F0502020204030204" pitchFamily="34" charset="0"/>
                <a:cs typeface="Calibri" panose="020F0502020204030204" pitchFamily="34" charset="0"/>
              </a:rPr>
              <a:t> </a:t>
            </a:r>
          </a:p>
          <a:p>
            <a:pPr algn="just"/>
            <a:r>
              <a:rPr lang="en-GB" sz="1600" dirty="0">
                <a:latin typeface="Calibri" panose="020F0502020204030204" pitchFamily="34" charset="0"/>
                <a:cs typeface="Calibri" panose="020F0502020204030204" pitchFamily="34" charset="0"/>
              </a:rPr>
              <a:t>Our curriculum is planned and sequenced around the specific vision of the National Curriculum, our Curriculum Drivers, the </a:t>
            </a:r>
            <a:r>
              <a:rPr lang="en-GB" sz="1600" dirty="0" err="1">
                <a:latin typeface="Calibri" panose="020F0502020204030204" pitchFamily="34" charset="0"/>
                <a:cs typeface="Calibri" panose="020F0502020204030204" pitchFamily="34" charset="0"/>
              </a:rPr>
              <a:t>Laudato</a:t>
            </a:r>
            <a:r>
              <a:rPr lang="en-GB" sz="1600" dirty="0">
                <a:latin typeface="Calibri" panose="020F0502020204030204" pitchFamily="34" charset="0"/>
                <a:cs typeface="Calibri" panose="020F0502020204030204" pitchFamily="34" charset="0"/>
              </a:rPr>
              <a:t> Si and the Gospel Values. This is based upon our School Catholic Mission that we have a moral purpose for our pupils to flourish in a safe, happy and stimulating environment, and leave us with the knowledge and skills, personal qualities and aspirations, to make the world a better place, inspired by the Gospel.  We believe that this core belief underpins everything we do here at St. Augustine's.</a:t>
            </a:r>
          </a:p>
          <a:p>
            <a:pPr algn="ctr"/>
            <a:r>
              <a:rPr lang="en-GB" sz="1600" dirty="0">
                <a:latin typeface="Calibri" panose="020F0502020204030204" pitchFamily="34" charset="0"/>
                <a:cs typeface="Calibri" panose="020F0502020204030204" pitchFamily="34" charset="0"/>
              </a:rPr>
              <a:t> </a:t>
            </a:r>
          </a:p>
          <a:p>
            <a:pPr algn="just"/>
            <a:r>
              <a:rPr lang="en-GB" sz="1600" dirty="0">
                <a:latin typeface="Calibri" panose="020F0502020204030204" pitchFamily="34" charset="0"/>
                <a:cs typeface="Calibri" panose="020F0502020204030204" pitchFamily="34" charset="0"/>
              </a:rPr>
              <a:t>St. Augustine’s curriculum will provide inspiring and relevant learning opportunities for our children to develop the knowledge and skills that can be fluently applied across all subject areas. It will ensure that all children's individual needs and experiences are developed through local, national and global contexts.</a:t>
            </a:r>
          </a:p>
          <a:p>
            <a:pPr algn="ctr"/>
            <a:r>
              <a:rPr lang="en-GB" sz="1600" dirty="0">
                <a:latin typeface="Calibri" panose="020F0502020204030204" pitchFamily="34" charset="0"/>
                <a:cs typeface="Calibri" panose="020F0502020204030204" pitchFamily="34" charset="0"/>
              </a:rPr>
              <a:t> </a:t>
            </a:r>
          </a:p>
          <a:p>
            <a:pPr algn="just"/>
            <a:r>
              <a:rPr lang="en-GB" sz="1600" dirty="0">
                <a:latin typeface="Calibri" panose="020F0502020204030204" pitchFamily="34" charset="0"/>
                <a:cs typeface="Calibri" panose="020F0502020204030204" pitchFamily="34" charset="0"/>
              </a:rPr>
              <a:t>In order for children to relate to their learning, topic areas will be carefully planned and supported through external visitors talking about their experiences, or class trips to supplement the children's learning.</a:t>
            </a:r>
          </a:p>
          <a:p>
            <a:pPr marL="0" lvl="0" indent="0" algn="l" rtl="0">
              <a:spcBef>
                <a:spcPts val="0"/>
              </a:spcBef>
              <a:spcAft>
                <a:spcPts val="0"/>
              </a:spcAft>
              <a:buNone/>
            </a:pPr>
            <a:endParaRPr lang="en-GB" sz="1600" dirty="0">
              <a:latin typeface="Calibri"/>
              <a:ea typeface="Calibri"/>
              <a:cs typeface="Calibri"/>
              <a:sym typeface="Calibri"/>
            </a:endParaRPr>
          </a:p>
          <a:p>
            <a:pPr marL="0" lvl="0" indent="0" algn="l" rtl="0">
              <a:spcBef>
                <a:spcPts val="0"/>
              </a:spcBef>
              <a:spcAft>
                <a:spcPts val="0"/>
              </a:spcAft>
              <a:buNone/>
            </a:pPr>
            <a:endParaRPr lang="en-GB" sz="1600" dirty="0">
              <a:latin typeface="Calibri"/>
              <a:ea typeface="Calibri"/>
              <a:cs typeface="Calibri"/>
              <a:sym typeface="Calibri"/>
            </a:endParaRPr>
          </a:p>
        </p:txBody>
      </p:sp>
    </p:spTree>
    <p:extLst>
      <p:ext uri="{BB962C8B-B14F-4D97-AF65-F5344CB8AC3E}">
        <p14:creationId xmlns:p14="http://schemas.microsoft.com/office/powerpoint/2010/main" val="2384687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4"/>
          <p:cNvSpPr txBox="1"/>
          <p:nvPr/>
        </p:nvSpPr>
        <p:spPr>
          <a:xfrm>
            <a:off x="288120" y="83976"/>
            <a:ext cx="8613284" cy="45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200" b="1" dirty="0">
                <a:solidFill>
                  <a:schemeClr val="tx1"/>
                </a:solidFill>
                <a:latin typeface="Calibri"/>
                <a:ea typeface="Calibri"/>
                <a:cs typeface="Calibri"/>
                <a:sym typeface="Calibri"/>
              </a:rPr>
              <a:t>IMPACT QUESTIONS</a:t>
            </a:r>
            <a:endParaRPr sz="3200" b="1" dirty="0">
              <a:solidFill>
                <a:schemeClr val="tx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rtl="0">
              <a:spcBef>
                <a:spcPts val="0"/>
              </a:spcBef>
              <a:spcAft>
                <a:spcPts val="0"/>
              </a:spcAft>
              <a:buNone/>
            </a:pPr>
            <a:r>
              <a:rPr lang="en-US" sz="2400" b="1" dirty="0">
                <a:solidFill>
                  <a:srgbClr val="00B050"/>
                </a:solidFill>
                <a:latin typeface="Calibri"/>
                <a:ea typeface="Calibri"/>
                <a:cs typeface="Calibri"/>
                <a:sym typeface="Calibri"/>
              </a:rPr>
              <a:t>Science – How can you tell if something is living, dead or has never been alive?</a:t>
            </a:r>
          </a:p>
          <a:p>
            <a:pPr marL="0" lvl="0" indent="0" rtl="0">
              <a:spcBef>
                <a:spcPts val="0"/>
              </a:spcBef>
              <a:spcAft>
                <a:spcPts val="0"/>
              </a:spcAft>
              <a:buNone/>
            </a:pPr>
            <a:r>
              <a:rPr lang="en-US" sz="2400" b="1" dirty="0">
                <a:solidFill>
                  <a:srgbClr val="0070C0"/>
                </a:solidFill>
                <a:latin typeface="Calibri"/>
                <a:ea typeface="Calibri"/>
                <a:cs typeface="Calibri"/>
                <a:sym typeface="Calibri"/>
              </a:rPr>
              <a:t>ICT – What is a digital footprint?</a:t>
            </a:r>
          </a:p>
          <a:p>
            <a:pPr marL="0" lvl="0" indent="0" rtl="0">
              <a:spcBef>
                <a:spcPts val="0"/>
              </a:spcBef>
              <a:spcAft>
                <a:spcPts val="0"/>
              </a:spcAft>
              <a:buNone/>
            </a:pPr>
            <a:r>
              <a:rPr lang="en-US" sz="2400" b="1" dirty="0">
                <a:solidFill>
                  <a:srgbClr val="92D050"/>
                </a:solidFill>
                <a:latin typeface="Calibri"/>
                <a:ea typeface="Calibri"/>
                <a:cs typeface="Calibri"/>
                <a:sym typeface="Calibri"/>
              </a:rPr>
              <a:t>Geography – What would be a human and a physical feature on a map?</a:t>
            </a:r>
          </a:p>
          <a:p>
            <a:pPr marL="0" lvl="0" indent="0" rtl="0">
              <a:spcBef>
                <a:spcPts val="0"/>
              </a:spcBef>
              <a:spcAft>
                <a:spcPts val="0"/>
              </a:spcAft>
              <a:buNone/>
            </a:pPr>
            <a:r>
              <a:rPr lang="en-US" sz="2400" b="1" dirty="0">
                <a:solidFill>
                  <a:schemeClr val="accent2"/>
                </a:solidFill>
                <a:latin typeface="Calibri"/>
                <a:ea typeface="Calibri"/>
                <a:cs typeface="Calibri"/>
                <a:sym typeface="Calibri"/>
              </a:rPr>
              <a:t>Art – How can you create a number of different </a:t>
            </a:r>
            <a:r>
              <a:rPr lang="en-US" sz="2400" b="1" dirty="0" err="1">
                <a:solidFill>
                  <a:schemeClr val="accent2"/>
                </a:solidFill>
                <a:latin typeface="Calibri"/>
                <a:ea typeface="Calibri"/>
                <a:cs typeface="Calibri"/>
                <a:sym typeface="Calibri"/>
              </a:rPr>
              <a:t>colours</a:t>
            </a:r>
            <a:r>
              <a:rPr lang="en-US" sz="2400" b="1" dirty="0">
                <a:solidFill>
                  <a:schemeClr val="accent2"/>
                </a:solidFill>
                <a:latin typeface="Calibri"/>
                <a:ea typeface="Calibri"/>
                <a:cs typeface="Calibri"/>
                <a:sym typeface="Calibri"/>
              </a:rPr>
              <a:t> of green?</a:t>
            </a:r>
          </a:p>
          <a:p>
            <a:pPr marL="0" lvl="0" indent="0" rtl="0">
              <a:spcBef>
                <a:spcPts val="0"/>
              </a:spcBef>
              <a:spcAft>
                <a:spcPts val="0"/>
              </a:spcAft>
              <a:buNone/>
            </a:pPr>
            <a:r>
              <a:rPr lang="en-US" sz="2400" b="1" dirty="0">
                <a:solidFill>
                  <a:srgbClr val="C00000"/>
                </a:solidFill>
                <a:latin typeface="Calibri"/>
                <a:ea typeface="Calibri"/>
                <a:cs typeface="Calibri"/>
                <a:sym typeface="Calibri"/>
              </a:rPr>
              <a:t>PE – How many ways can you think of to move within a performance?</a:t>
            </a:r>
          </a:p>
          <a:p>
            <a:pPr marL="0" lvl="0" indent="0" rtl="0">
              <a:spcBef>
                <a:spcPts val="0"/>
              </a:spcBef>
              <a:spcAft>
                <a:spcPts val="0"/>
              </a:spcAft>
              <a:buNone/>
            </a:pPr>
            <a:r>
              <a:rPr lang="en-US" sz="2400" b="1" dirty="0">
                <a:solidFill>
                  <a:srgbClr val="7030A0"/>
                </a:solidFill>
                <a:latin typeface="Calibri"/>
                <a:ea typeface="Calibri"/>
                <a:cs typeface="Calibri"/>
                <a:sym typeface="Calibri"/>
              </a:rPr>
              <a:t>Music – Can you perform a steady beat pattern?</a:t>
            </a:r>
          </a:p>
          <a:p>
            <a:pPr marL="0" lvl="0" indent="0" rtl="0">
              <a:spcBef>
                <a:spcPts val="0"/>
              </a:spcBef>
              <a:spcAft>
                <a:spcPts val="0"/>
              </a:spcAft>
              <a:buNone/>
            </a:pPr>
            <a:r>
              <a:rPr lang="en-US" sz="2400" b="1" dirty="0">
                <a:solidFill>
                  <a:srgbClr val="FF0000"/>
                </a:solidFill>
                <a:latin typeface="Calibri"/>
                <a:ea typeface="Calibri"/>
                <a:cs typeface="Calibri"/>
                <a:sym typeface="Calibri"/>
              </a:rPr>
              <a:t>PSHE – What is the best way to ask someone for help if you feel unsafe?</a:t>
            </a:r>
            <a:endParaRPr sz="1800" b="1" dirty="0">
              <a:solidFill>
                <a:srgbClr val="FF0000"/>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 name="Google Shape;229;p42">
            <a:extLst>
              <a:ext uri="{FF2B5EF4-FFF2-40B4-BE49-F238E27FC236}">
                <a16:creationId xmlns:a16="http://schemas.microsoft.com/office/drawing/2014/main" id="{3386B451-4B01-40B6-9318-1876BD6FECAF}"/>
              </a:ext>
            </a:extLst>
          </p:cNvPr>
          <p:cNvSpPr/>
          <p:nvPr/>
        </p:nvSpPr>
        <p:spPr>
          <a:xfrm>
            <a:off x="3075285" y="1165089"/>
            <a:ext cx="2810100" cy="4361733"/>
          </a:xfrm>
          <a:prstGeom prst="downArrow">
            <a:avLst>
              <a:gd name="adj1" fmla="val 51152"/>
              <a:gd name="adj2" fmla="val 24035"/>
            </a:avLst>
          </a:prstGeom>
          <a:solidFill>
            <a:srgbClr val="FFE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28;p42">
            <a:extLst>
              <a:ext uri="{FF2B5EF4-FFF2-40B4-BE49-F238E27FC236}">
                <a16:creationId xmlns:a16="http://schemas.microsoft.com/office/drawing/2014/main" id="{F512C5C8-C042-40B4-A8B8-3B06F82A7DEF}"/>
              </a:ext>
            </a:extLst>
          </p:cNvPr>
          <p:cNvSpPr/>
          <p:nvPr/>
        </p:nvSpPr>
        <p:spPr>
          <a:xfrm>
            <a:off x="7522613" y="1432064"/>
            <a:ext cx="862800" cy="1227900"/>
          </a:xfrm>
          <a:prstGeom prst="downArrow">
            <a:avLst>
              <a:gd name="adj1" fmla="val 51152"/>
              <a:gd name="adj2" fmla="val 24035"/>
            </a:avLst>
          </a:prstGeom>
          <a:solidFill>
            <a:srgbClr val="C9DA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 name="Google Shape;228;p42">
            <a:extLst>
              <a:ext uri="{FF2B5EF4-FFF2-40B4-BE49-F238E27FC236}">
                <a16:creationId xmlns:a16="http://schemas.microsoft.com/office/drawing/2014/main" id="{0F81B557-D622-4009-87CF-623C317A4720}"/>
              </a:ext>
            </a:extLst>
          </p:cNvPr>
          <p:cNvSpPr/>
          <p:nvPr/>
        </p:nvSpPr>
        <p:spPr>
          <a:xfrm>
            <a:off x="6488249" y="1420780"/>
            <a:ext cx="862800" cy="1227900"/>
          </a:xfrm>
          <a:prstGeom prst="downArrow">
            <a:avLst>
              <a:gd name="adj1" fmla="val 51152"/>
              <a:gd name="adj2" fmla="val 24035"/>
            </a:avLst>
          </a:prstGeom>
          <a:solidFill>
            <a:srgbClr val="C9DA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228;p42">
            <a:extLst>
              <a:ext uri="{FF2B5EF4-FFF2-40B4-BE49-F238E27FC236}">
                <a16:creationId xmlns:a16="http://schemas.microsoft.com/office/drawing/2014/main" id="{57B9D3F4-1125-4D39-A1D5-2E43D62AED17}"/>
              </a:ext>
            </a:extLst>
          </p:cNvPr>
          <p:cNvSpPr/>
          <p:nvPr/>
        </p:nvSpPr>
        <p:spPr>
          <a:xfrm>
            <a:off x="1963068" y="1467154"/>
            <a:ext cx="862800" cy="1227900"/>
          </a:xfrm>
          <a:prstGeom prst="downArrow">
            <a:avLst>
              <a:gd name="adj1" fmla="val 51152"/>
              <a:gd name="adj2" fmla="val 24035"/>
            </a:avLst>
          </a:prstGeom>
          <a:solidFill>
            <a:srgbClr val="C9DA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6" name="Google Shape;228;p42">
            <a:extLst>
              <a:ext uri="{FF2B5EF4-FFF2-40B4-BE49-F238E27FC236}">
                <a16:creationId xmlns:a16="http://schemas.microsoft.com/office/drawing/2014/main" id="{932ADF5F-6EA2-4453-B5AF-BFE6C41C7232}"/>
              </a:ext>
            </a:extLst>
          </p:cNvPr>
          <p:cNvSpPr/>
          <p:nvPr/>
        </p:nvSpPr>
        <p:spPr>
          <a:xfrm>
            <a:off x="778245" y="1431691"/>
            <a:ext cx="862800" cy="1227900"/>
          </a:xfrm>
          <a:prstGeom prst="downArrow">
            <a:avLst>
              <a:gd name="adj1" fmla="val 51152"/>
              <a:gd name="adj2" fmla="val 24035"/>
            </a:avLst>
          </a:prstGeom>
          <a:solidFill>
            <a:srgbClr val="C9DAF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id="{7D94CDC6-8250-4334-A736-07EEFFD878A9}"/>
              </a:ext>
            </a:extLst>
          </p:cNvPr>
          <p:cNvPicPr>
            <a:picLocks noChangeAspect="1"/>
          </p:cNvPicPr>
          <p:nvPr/>
        </p:nvPicPr>
        <p:blipFill rotWithShape="1">
          <a:blip r:embed="rId3"/>
          <a:srcRect t="67879" r="68212"/>
          <a:stretch/>
        </p:blipFill>
        <p:spPr>
          <a:xfrm>
            <a:off x="5943385" y="2688205"/>
            <a:ext cx="1034949" cy="843796"/>
          </a:xfrm>
          <a:prstGeom prst="rect">
            <a:avLst/>
          </a:prstGeom>
        </p:spPr>
      </p:pic>
      <p:sp>
        <p:nvSpPr>
          <p:cNvPr id="8" name="Google Shape;230;p42">
            <a:extLst>
              <a:ext uri="{FF2B5EF4-FFF2-40B4-BE49-F238E27FC236}">
                <a16:creationId xmlns:a16="http://schemas.microsoft.com/office/drawing/2014/main" id="{F07E61C7-E7C4-44C8-9FC4-C900A6E105F2}"/>
              </a:ext>
            </a:extLst>
          </p:cNvPr>
          <p:cNvSpPr txBox="1"/>
          <p:nvPr/>
        </p:nvSpPr>
        <p:spPr>
          <a:xfrm>
            <a:off x="161625" y="17596"/>
            <a:ext cx="8815200" cy="519900"/>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latin typeface="Calibri"/>
                <a:ea typeface="Calibri"/>
                <a:cs typeface="Calibri"/>
                <a:sym typeface="Calibri"/>
              </a:rPr>
              <a:t>Curriculum Development - Intent</a:t>
            </a:r>
            <a:endParaRPr sz="2400" dirty="0">
              <a:latin typeface="Calibri"/>
              <a:ea typeface="Calibri"/>
              <a:cs typeface="Calibri"/>
              <a:sym typeface="Calibri"/>
            </a:endParaRPr>
          </a:p>
        </p:txBody>
      </p:sp>
      <p:sp>
        <p:nvSpPr>
          <p:cNvPr id="9" name="Google Shape;231;p42">
            <a:extLst>
              <a:ext uri="{FF2B5EF4-FFF2-40B4-BE49-F238E27FC236}">
                <a16:creationId xmlns:a16="http://schemas.microsoft.com/office/drawing/2014/main" id="{33C5A20D-9FE6-4DBB-8C11-3486623AC131}"/>
              </a:ext>
            </a:extLst>
          </p:cNvPr>
          <p:cNvSpPr txBox="1"/>
          <p:nvPr/>
        </p:nvSpPr>
        <p:spPr>
          <a:xfrm>
            <a:off x="75491" y="3950091"/>
            <a:ext cx="1416494" cy="1277527"/>
          </a:xfrm>
          <a:prstGeom prst="rect">
            <a:avLst/>
          </a:prstGeom>
          <a:solidFill>
            <a:srgbClr val="EAD1D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dk1"/>
                </a:solidFill>
                <a:latin typeface="Calibri"/>
                <a:ea typeface="Calibri"/>
                <a:cs typeface="Calibri"/>
                <a:sym typeface="Calibri"/>
              </a:rPr>
              <a:t>English</a:t>
            </a:r>
            <a:endParaRPr sz="1200" b="1"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Reading</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Writing</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Phonics</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Spelling</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Punctuation</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Grammar</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0" name="Google Shape;232;p42">
            <a:extLst>
              <a:ext uri="{FF2B5EF4-FFF2-40B4-BE49-F238E27FC236}">
                <a16:creationId xmlns:a16="http://schemas.microsoft.com/office/drawing/2014/main" id="{8DB12415-4BE7-467B-9B09-53B510645DB2}"/>
              </a:ext>
            </a:extLst>
          </p:cNvPr>
          <p:cNvSpPr txBox="1"/>
          <p:nvPr/>
        </p:nvSpPr>
        <p:spPr>
          <a:xfrm>
            <a:off x="161625" y="550076"/>
            <a:ext cx="8815200" cy="606489"/>
          </a:xfrm>
          <a:prstGeom prst="rect">
            <a:avLst/>
          </a:prstGeom>
          <a:solidFill>
            <a:srgbClr val="FFE599"/>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err="1">
                <a:latin typeface="Calibri"/>
                <a:ea typeface="Calibri"/>
                <a:cs typeface="Calibri"/>
                <a:sym typeface="Calibri"/>
              </a:rPr>
              <a:t>LauDato</a:t>
            </a:r>
            <a:r>
              <a:rPr lang="en-US" sz="2800" b="1" dirty="0">
                <a:latin typeface="Calibri"/>
                <a:ea typeface="Calibri"/>
                <a:cs typeface="Calibri"/>
                <a:sym typeface="Calibri"/>
              </a:rPr>
              <a:t> Si, National Curriculum and Gospel Values</a:t>
            </a:r>
            <a:endParaRPr sz="2800" b="1" dirty="0">
              <a:latin typeface="Calibri"/>
              <a:ea typeface="Calibri"/>
              <a:cs typeface="Calibri"/>
              <a:sym typeface="Calibri"/>
            </a:endParaRPr>
          </a:p>
        </p:txBody>
      </p:sp>
      <p:sp>
        <p:nvSpPr>
          <p:cNvPr id="21" name="Google Shape;233;p42">
            <a:extLst>
              <a:ext uri="{FF2B5EF4-FFF2-40B4-BE49-F238E27FC236}">
                <a16:creationId xmlns:a16="http://schemas.microsoft.com/office/drawing/2014/main" id="{BFA47C7E-80C7-4ED8-99E1-DB4667950403}"/>
              </a:ext>
            </a:extLst>
          </p:cNvPr>
          <p:cNvSpPr txBox="1"/>
          <p:nvPr/>
        </p:nvSpPr>
        <p:spPr>
          <a:xfrm>
            <a:off x="1529373" y="3944841"/>
            <a:ext cx="1221354" cy="1114176"/>
          </a:xfrm>
          <a:prstGeom prst="rect">
            <a:avLst/>
          </a:prstGeom>
          <a:solidFill>
            <a:srgbClr val="C9DAF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err="1">
                <a:solidFill>
                  <a:schemeClr val="dk1"/>
                </a:solidFill>
                <a:latin typeface="Calibri"/>
                <a:ea typeface="Calibri"/>
                <a:cs typeface="Calibri"/>
                <a:sym typeface="Calibri"/>
              </a:rPr>
              <a:t>Maths</a:t>
            </a:r>
            <a:r>
              <a:rPr lang="en-US" sz="1200" b="1" dirty="0">
                <a:solidFill>
                  <a:schemeClr val="dk1"/>
                </a:solidFill>
                <a:latin typeface="Calibri"/>
                <a:ea typeface="Calibri"/>
                <a:cs typeface="Calibri"/>
                <a:sym typeface="Calibri"/>
              </a:rPr>
              <a:t/>
            </a:r>
            <a:br>
              <a:rPr lang="en-US" sz="1200" b="1" dirty="0">
                <a:solidFill>
                  <a:schemeClr val="dk1"/>
                </a:solidFill>
                <a:latin typeface="Calibri"/>
                <a:ea typeface="Calibri"/>
                <a:cs typeface="Calibri"/>
                <a:sym typeface="Calibri"/>
              </a:rPr>
            </a:br>
            <a:r>
              <a:rPr lang="en-US" sz="1100" dirty="0">
                <a:solidFill>
                  <a:schemeClr val="dk1"/>
                </a:solidFill>
                <a:latin typeface="Calibri"/>
                <a:ea typeface="Calibri"/>
                <a:cs typeface="Calibri"/>
                <a:sym typeface="Calibri"/>
              </a:rPr>
              <a:t>Arithmetic</a:t>
            </a:r>
            <a:br>
              <a:rPr lang="en-US" sz="1100" dirty="0">
                <a:solidFill>
                  <a:schemeClr val="dk1"/>
                </a:solidFill>
                <a:latin typeface="Calibri"/>
                <a:ea typeface="Calibri"/>
                <a:cs typeface="Calibri"/>
                <a:sym typeface="Calibri"/>
              </a:rPr>
            </a:br>
            <a:r>
              <a:rPr lang="en-US" sz="1100" dirty="0">
                <a:solidFill>
                  <a:schemeClr val="dk1"/>
                </a:solidFill>
                <a:latin typeface="Calibri"/>
                <a:ea typeface="Calibri"/>
                <a:cs typeface="Calibri"/>
                <a:sym typeface="Calibri"/>
              </a:rPr>
              <a:t>Fluency</a:t>
            </a:r>
            <a:br>
              <a:rPr lang="en-US" sz="1100" dirty="0">
                <a:solidFill>
                  <a:schemeClr val="dk1"/>
                </a:solidFill>
                <a:latin typeface="Calibri"/>
                <a:ea typeface="Calibri"/>
                <a:cs typeface="Calibri"/>
                <a:sym typeface="Calibri"/>
              </a:rPr>
            </a:br>
            <a:r>
              <a:rPr lang="en-US" sz="1100" dirty="0">
                <a:solidFill>
                  <a:schemeClr val="dk1"/>
                </a:solidFill>
                <a:latin typeface="Calibri"/>
                <a:ea typeface="Calibri"/>
                <a:cs typeface="Calibri"/>
                <a:sym typeface="Calibri"/>
              </a:rPr>
              <a:t>Reasoning</a:t>
            </a:r>
            <a:br>
              <a:rPr lang="en-US" sz="1100" dirty="0">
                <a:solidFill>
                  <a:schemeClr val="dk1"/>
                </a:solidFill>
                <a:latin typeface="Calibri"/>
                <a:ea typeface="Calibri"/>
                <a:cs typeface="Calibri"/>
                <a:sym typeface="Calibri"/>
              </a:rPr>
            </a:br>
            <a:r>
              <a:rPr lang="en-US" sz="1100" dirty="0">
                <a:solidFill>
                  <a:schemeClr val="dk1"/>
                </a:solidFill>
                <a:latin typeface="Calibri"/>
                <a:ea typeface="Calibri"/>
                <a:cs typeface="Calibri"/>
                <a:sym typeface="Calibri"/>
              </a:rPr>
              <a:t>Problem Solving</a:t>
            </a:r>
            <a:r>
              <a:rPr lang="en-US" sz="1200" b="1" dirty="0">
                <a:solidFill>
                  <a:schemeClr val="dk1"/>
                </a:solidFill>
                <a:latin typeface="Calibri"/>
                <a:ea typeface="Calibri"/>
                <a:cs typeface="Calibri"/>
                <a:sym typeface="Calibri"/>
              </a:rPr>
              <a:t/>
            </a:r>
            <a:br>
              <a:rPr lang="en-US" sz="1200" b="1" dirty="0">
                <a:solidFill>
                  <a:schemeClr val="dk1"/>
                </a:solidFill>
                <a:latin typeface="Calibri"/>
                <a:ea typeface="Calibri"/>
                <a:cs typeface="Calibri"/>
                <a:sym typeface="Calibri"/>
              </a:rPr>
            </a:b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3" name="Google Shape;234;p42">
            <a:extLst>
              <a:ext uri="{FF2B5EF4-FFF2-40B4-BE49-F238E27FC236}">
                <a16:creationId xmlns:a16="http://schemas.microsoft.com/office/drawing/2014/main" id="{964F9257-E712-4357-8D68-EA4D8F6F1058}"/>
              </a:ext>
            </a:extLst>
          </p:cNvPr>
          <p:cNvSpPr txBox="1"/>
          <p:nvPr/>
        </p:nvSpPr>
        <p:spPr>
          <a:xfrm>
            <a:off x="2775197" y="3950255"/>
            <a:ext cx="1347041" cy="1108761"/>
          </a:xfrm>
          <a:prstGeom prst="rect">
            <a:avLst/>
          </a:prstGeom>
          <a:solidFill>
            <a:srgbClr val="D9EAD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dk1"/>
                </a:solidFill>
                <a:latin typeface="Calibri"/>
                <a:ea typeface="Calibri"/>
                <a:cs typeface="Calibri"/>
                <a:sym typeface="Calibri"/>
              </a:rPr>
              <a:t>RE</a:t>
            </a:r>
            <a:br>
              <a:rPr lang="en-US" sz="1200" b="1" dirty="0">
                <a:solidFill>
                  <a:schemeClr val="dk1"/>
                </a:solidFill>
                <a:latin typeface="Calibri"/>
                <a:ea typeface="Calibri"/>
                <a:cs typeface="Calibri"/>
                <a:sym typeface="Calibri"/>
              </a:rPr>
            </a:br>
            <a:r>
              <a:rPr lang="en-US" sz="1050" dirty="0">
                <a:solidFill>
                  <a:schemeClr val="dk1"/>
                </a:solidFill>
                <a:latin typeface="Calibri"/>
                <a:ea typeface="Calibri"/>
                <a:cs typeface="Calibri"/>
                <a:sym typeface="Calibri"/>
              </a:rPr>
              <a:t>Knowledge &amp; Understanding</a:t>
            </a:r>
          </a:p>
          <a:p>
            <a:pPr marL="0" lvl="0" indent="0" algn="ctr" rtl="0">
              <a:spcBef>
                <a:spcPts val="0"/>
              </a:spcBef>
              <a:spcAft>
                <a:spcPts val="0"/>
              </a:spcAft>
              <a:buNone/>
            </a:pPr>
            <a:r>
              <a:rPr lang="en-US" sz="1050" dirty="0">
                <a:solidFill>
                  <a:schemeClr val="dk1"/>
                </a:solidFill>
                <a:latin typeface="Calibri"/>
                <a:ea typeface="Calibri"/>
                <a:cs typeface="Calibri"/>
                <a:sym typeface="Calibri"/>
              </a:rPr>
              <a:t>Engagement &amp; Response</a:t>
            </a:r>
          </a:p>
          <a:p>
            <a:pPr marL="0" lvl="0" indent="0" algn="ctr" rtl="0">
              <a:spcBef>
                <a:spcPts val="0"/>
              </a:spcBef>
              <a:spcAft>
                <a:spcPts val="0"/>
              </a:spcAft>
              <a:buNone/>
            </a:pPr>
            <a:r>
              <a:rPr lang="en-US" sz="1050" dirty="0">
                <a:solidFill>
                  <a:schemeClr val="dk1"/>
                </a:solidFill>
                <a:latin typeface="Calibri"/>
                <a:ea typeface="Calibri"/>
                <a:cs typeface="Calibri"/>
                <a:sym typeface="Calibri"/>
              </a:rPr>
              <a:t>Analysis &amp; Evaluation</a:t>
            </a:r>
            <a:endParaRPr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4" name="Google Shape;235;p42">
            <a:extLst>
              <a:ext uri="{FF2B5EF4-FFF2-40B4-BE49-F238E27FC236}">
                <a16:creationId xmlns:a16="http://schemas.microsoft.com/office/drawing/2014/main" id="{1A1AC733-81A9-445D-9F81-918D24C3AC44}"/>
              </a:ext>
            </a:extLst>
          </p:cNvPr>
          <p:cNvSpPr txBox="1"/>
          <p:nvPr/>
        </p:nvSpPr>
        <p:spPr>
          <a:xfrm>
            <a:off x="5233314" y="3950187"/>
            <a:ext cx="1347041" cy="758162"/>
          </a:xfrm>
          <a:prstGeom prst="rect">
            <a:avLst/>
          </a:prstGeom>
          <a:solidFill>
            <a:srgbClr val="F4CCCC"/>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dk1"/>
                </a:solidFill>
                <a:latin typeface="Calibri"/>
                <a:ea typeface="Calibri"/>
                <a:cs typeface="Calibri"/>
                <a:sym typeface="Calibri"/>
              </a:rPr>
              <a:t>The Culture Team</a:t>
            </a:r>
            <a:endParaRPr sz="12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History</a:t>
            </a:r>
            <a:endParaRPr sz="11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Geography</a:t>
            </a:r>
            <a:endParaRPr sz="1800" dirty="0">
              <a:latin typeface="Calibri"/>
              <a:ea typeface="Calibri"/>
              <a:cs typeface="Calibri"/>
              <a:sym typeface="Calibri"/>
            </a:endParaRPr>
          </a:p>
        </p:txBody>
      </p:sp>
      <p:sp>
        <p:nvSpPr>
          <p:cNvPr id="225" name="Google Shape;237;p42">
            <a:extLst>
              <a:ext uri="{FF2B5EF4-FFF2-40B4-BE49-F238E27FC236}">
                <a16:creationId xmlns:a16="http://schemas.microsoft.com/office/drawing/2014/main" id="{CB420A07-721F-4A0D-9FA3-B5F120FC638C}"/>
              </a:ext>
            </a:extLst>
          </p:cNvPr>
          <p:cNvSpPr txBox="1"/>
          <p:nvPr/>
        </p:nvSpPr>
        <p:spPr>
          <a:xfrm>
            <a:off x="7886952" y="3987711"/>
            <a:ext cx="1197209" cy="1304292"/>
          </a:xfrm>
          <a:prstGeom prst="rect">
            <a:avLst/>
          </a:prstGeom>
          <a:solidFill>
            <a:srgbClr val="D0E0E3"/>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dk1"/>
                </a:solidFill>
                <a:latin typeface="Calibri"/>
                <a:ea typeface="Calibri"/>
                <a:cs typeface="Calibri"/>
                <a:sym typeface="Calibri"/>
              </a:rPr>
              <a:t>The Healthy Hearts and Minds Team</a:t>
            </a:r>
          </a:p>
          <a:p>
            <a:pPr marL="0" lvl="0" indent="0" algn="ctr" rtl="0">
              <a:spcBef>
                <a:spcPts val="0"/>
              </a:spcBef>
              <a:spcAft>
                <a:spcPts val="0"/>
              </a:spcAft>
              <a:buNone/>
            </a:pPr>
            <a:r>
              <a:rPr lang="en-US" sz="1100" dirty="0">
                <a:solidFill>
                  <a:schemeClr val="dk1"/>
                </a:solidFill>
                <a:latin typeface="Calibri"/>
                <a:ea typeface="Calibri"/>
                <a:cs typeface="Calibri"/>
                <a:sym typeface="Calibri"/>
              </a:rPr>
              <a:t>PE</a:t>
            </a:r>
          </a:p>
          <a:p>
            <a:pPr marL="0" lvl="0" indent="0" algn="ctr" rtl="0">
              <a:spcBef>
                <a:spcPts val="0"/>
              </a:spcBef>
              <a:spcAft>
                <a:spcPts val="0"/>
              </a:spcAft>
              <a:buNone/>
            </a:pPr>
            <a:r>
              <a:rPr lang="en-US" sz="1100" dirty="0">
                <a:solidFill>
                  <a:schemeClr val="dk1"/>
                </a:solidFill>
                <a:latin typeface="Calibri"/>
                <a:ea typeface="Calibri"/>
                <a:cs typeface="Calibri"/>
                <a:sym typeface="Calibri"/>
              </a:rPr>
              <a:t>Science</a:t>
            </a:r>
          </a:p>
          <a:p>
            <a:pPr marL="0" lvl="0" indent="0" algn="ctr" rtl="0">
              <a:spcBef>
                <a:spcPts val="0"/>
              </a:spcBef>
              <a:spcAft>
                <a:spcPts val="0"/>
              </a:spcAft>
              <a:buNone/>
            </a:pPr>
            <a:r>
              <a:rPr lang="en-US" sz="1100" dirty="0">
                <a:solidFill>
                  <a:schemeClr val="dk1"/>
                </a:solidFill>
                <a:latin typeface="Calibri"/>
                <a:ea typeface="Calibri"/>
                <a:cs typeface="Calibri"/>
                <a:sym typeface="Calibri"/>
              </a:rPr>
              <a:t>PSHE / RSHE</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6" name="Google Shape;239;p42">
            <a:extLst>
              <a:ext uri="{FF2B5EF4-FFF2-40B4-BE49-F238E27FC236}">
                <a16:creationId xmlns:a16="http://schemas.microsoft.com/office/drawing/2014/main" id="{218CB54A-DDCC-42CB-9C05-0984AF90CBF6}"/>
              </a:ext>
            </a:extLst>
          </p:cNvPr>
          <p:cNvSpPr txBox="1"/>
          <p:nvPr/>
        </p:nvSpPr>
        <p:spPr>
          <a:xfrm>
            <a:off x="75491" y="3508647"/>
            <a:ext cx="4287188" cy="397744"/>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err="1">
                <a:solidFill>
                  <a:srgbClr val="FFFFFF"/>
                </a:solidFill>
                <a:latin typeface="Calibri"/>
                <a:ea typeface="Calibri"/>
                <a:cs typeface="Calibri"/>
                <a:sym typeface="Calibri"/>
              </a:rPr>
              <a:t>Rosenshine’s</a:t>
            </a:r>
            <a:r>
              <a:rPr lang="en-US" b="1" dirty="0">
                <a:solidFill>
                  <a:srgbClr val="FFFFFF"/>
                </a:solidFill>
                <a:latin typeface="Calibri"/>
                <a:ea typeface="Calibri"/>
                <a:cs typeface="Calibri"/>
                <a:sym typeface="Calibri"/>
              </a:rPr>
              <a:t> Principles of Instruction</a:t>
            </a:r>
            <a:endParaRPr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7" name="Google Shape;240;p42">
            <a:extLst>
              <a:ext uri="{FF2B5EF4-FFF2-40B4-BE49-F238E27FC236}">
                <a16:creationId xmlns:a16="http://schemas.microsoft.com/office/drawing/2014/main" id="{2D966D2D-6C6F-4359-8408-256A057A32CA}"/>
              </a:ext>
            </a:extLst>
          </p:cNvPr>
          <p:cNvSpPr txBox="1"/>
          <p:nvPr/>
        </p:nvSpPr>
        <p:spPr>
          <a:xfrm>
            <a:off x="4734312" y="3496248"/>
            <a:ext cx="4344681" cy="414739"/>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FFFF"/>
                </a:solidFill>
                <a:latin typeface="Calibri"/>
                <a:ea typeface="Calibri"/>
                <a:cs typeface="Calibri"/>
                <a:sym typeface="Calibri"/>
              </a:rPr>
              <a:t>Parents in Partnership and Knowledge </a:t>
            </a:r>
            <a:r>
              <a:rPr lang="en-US" b="1" dirty="0" err="1">
                <a:solidFill>
                  <a:srgbClr val="FFFFFF"/>
                </a:solidFill>
                <a:latin typeface="Calibri"/>
                <a:ea typeface="Calibri"/>
                <a:cs typeface="Calibri"/>
                <a:sym typeface="Calibri"/>
              </a:rPr>
              <a:t>Organisers</a:t>
            </a:r>
            <a:endParaRPr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8" name="Google Shape;244;p42">
            <a:extLst>
              <a:ext uri="{FF2B5EF4-FFF2-40B4-BE49-F238E27FC236}">
                <a16:creationId xmlns:a16="http://schemas.microsoft.com/office/drawing/2014/main" id="{BB21F643-56A1-4506-8BF0-0E5644A45358}"/>
              </a:ext>
            </a:extLst>
          </p:cNvPr>
          <p:cNvSpPr txBox="1"/>
          <p:nvPr/>
        </p:nvSpPr>
        <p:spPr>
          <a:xfrm>
            <a:off x="2020926" y="5292003"/>
            <a:ext cx="5183727" cy="379171"/>
          </a:xfrm>
          <a:prstGeom prst="rect">
            <a:avLst/>
          </a:prstGeom>
          <a:solidFill>
            <a:srgbClr val="93C47D"/>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b="1" dirty="0">
                <a:solidFill>
                  <a:srgbClr val="FFFFFF"/>
                </a:solidFill>
                <a:latin typeface="Calibri"/>
                <a:ea typeface="Calibri"/>
                <a:cs typeface="Calibri"/>
                <a:sym typeface="Calibri"/>
              </a:rPr>
              <a:t>Being the ‘Best we can be’</a:t>
            </a:r>
            <a:endParaRPr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29" name="Google Shape;235;p42">
            <a:extLst>
              <a:ext uri="{FF2B5EF4-FFF2-40B4-BE49-F238E27FC236}">
                <a16:creationId xmlns:a16="http://schemas.microsoft.com/office/drawing/2014/main" id="{3026A67B-D2EB-4D7F-9C85-FE36D9E475CA}"/>
              </a:ext>
            </a:extLst>
          </p:cNvPr>
          <p:cNvSpPr txBox="1"/>
          <p:nvPr/>
        </p:nvSpPr>
        <p:spPr>
          <a:xfrm>
            <a:off x="6621139" y="3956881"/>
            <a:ext cx="1225029" cy="1328331"/>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200" b="1" dirty="0">
                <a:solidFill>
                  <a:schemeClr val="dk1"/>
                </a:solidFill>
                <a:latin typeface="Calibri"/>
                <a:ea typeface="Calibri"/>
                <a:cs typeface="Calibri"/>
                <a:sym typeface="Calibri"/>
              </a:rPr>
              <a:t>The Arts and Technology Team</a:t>
            </a:r>
            <a:endParaRPr sz="1200" dirty="0">
              <a:solidFill>
                <a:schemeClr val="dk1"/>
              </a:solidFill>
              <a:latin typeface="Calibri"/>
              <a:ea typeface="Calibri"/>
              <a:cs typeface="Calibri"/>
              <a:sym typeface="Calibri"/>
            </a:endParaRPr>
          </a:p>
          <a:p>
            <a:pPr marL="0" lvl="0" indent="0" algn="ctr" rtl="0">
              <a:spcBef>
                <a:spcPts val="0"/>
              </a:spcBef>
              <a:spcAft>
                <a:spcPts val="0"/>
              </a:spcAft>
              <a:buNone/>
            </a:pPr>
            <a:r>
              <a:rPr lang="en-US" sz="1100" dirty="0">
                <a:solidFill>
                  <a:schemeClr val="dk1"/>
                </a:solidFill>
                <a:latin typeface="Calibri"/>
                <a:ea typeface="Calibri"/>
                <a:cs typeface="Calibri"/>
                <a:sym typeface="Calibri"/>
              </a:rPr>
              <a:t>Design Technology Art</a:t>
            </a:r>
          </a:p>
          <a:p>
            <a:pPr marL="0" lvl="0" indent="0" algn="ctr" rtl="0">
              <a:spcBef>
                <a:spcPts val="0"/>
              </a:spcBef>
              <a:spcAft>
                <a:spcPts val="0"/>
              </a:spcAft>
              <a:buNone/>
            </a:pPr>
            <a:r>
              <a:rPr lang="en-US" sz="1100" dirty="0">
                <a:solidFill>
                  <a:schemeClr val="dk1"/>
                </a:solidFill>
                <a:latin typeface="Calibri"/>
                <a:ea typeface="Calibri"/>
                <a:cs typeface="Calibri"/>
                <a:sym typeface="Calibri"/>
              </a:rPr>
              <a:t>Music</a:t>
            </a:r>
          </a:p>
          <a:p>
            <a:pPr marL="0" lvl="0" indent="0" algn="ctr" rtl="0">
              <a:spcBef>
                <a:spcPts val="0"/>
              </a:spcBef>
              <a:spcAft>
                <a:spcPts val="0"/>
              </a:spcAft>
              <a:buNone/>
            </a:pPr>
            <a:r>
              <a:rPr lang="en-US" sz="1100" dirty="0">
                <a:solidFill>
                  <a:schemeClr val="dk1"/>
                </a:solidFill>
                <a:latin typeface="Calibri"/>
                <a:ea typeface="Calibri"/>
                <a:cs typeface="Calibri"/>
                <a:sym typeface="Calibri"/>
              </a:rPr>
              <a:t>Computing</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pic>
        <p:nvPicPr>
          <p:cNvPr id="236" name="Picture 235">
            <a:extLst>
              <a:ext uri="{FF2B5EF4-FFF2-40B4-BE49-F238E27FC236}">
                <a16:creationId xmlns:a16="http://schemas.microsoft.com/office/drawing/2014/main" id="{C7CC9D5F-EEFA-40B4-91A3-2B56C4F02BF7}"/>
              </a:ext>
            </a:extLst>
          </p:cNvPr>
          <p:cNvPicPr/>
          <p:nvPr/>
        </p:nvPicPr>
        <p:blipFill>
          <a:blip r:embed="rId4"/>
          <a:stretch>
            <a:fillRect/>
          </a:stretch>
        </p:blipFill>
        <p:spPr>
          <a:xfrm>
            <a:off x="6896495" y="1042398"/>
            <a:ext cx="1057001" cy="1095860"/>
          </a:xfrm>
          <a:prstGeom prst="rect">
            <a:avLst/>
          </a:prstGeom>
        </p:spPr>
      </p:pic>
      <p:pic>
        <p:nvPicPr>
          <p:cNvPr id="238" name="Picture 237">
            <a:extLst>
              <a:ext uri="{FF2B5EF4-FFF2-40B4-BE49-F238E27FC236}">
                <a16:creationId xmlns:a16="http://schemas.microsoft.com/office/drawing/2014/main" id="{0A54461F-82F8-4706-B45E-3B26991784CF}"/>
              </a:ext>
            </a:extLst>
          </p:cNvPr>
          <p:cNvPicPr/>
          <p:nvPr/>
        </p:nvPicPr>
        <p:blipFill>
          <a:blip r:embed="rId5"/>
          <a:stretch>
            <a:fillRect/>
          </a:stretch>
        </p:blipFill>
        <p:spPr>
          <a:xfrm>
            <a:off x="8647" y="1063829"/>
            <a:ext cx="1339328" cy="1130054"/>
          </a:xfrm>
          <a:prstGeom prst="rect">
            <a:avLst/>
          </a:prstGeom>
        </p:spPr>
      </p:pic>
      <p:pic>
        <p:nvPicPr>
          <p:cNvPr id="241" name="Picture 240">
            <a:extLst>
              <a:ext uri="{FF2B5EF4-FFF2-40B4-BE49-F238E27FC236}">
                <a16:creationId xmlns:a16="http://schemas.microsoft.com/office/drawing/2014/main" id="{557E5723-74DA-4333-BC5A-E0AA5A0D74B6}"/>
              </a:ext>
            </a:extLst>
          </p:cNvPr>
          <p:cNvPicPr/>
          <p:nvPr/>
        </p:nvPicPr>
        <p:blipFill>
          <a:blip r:embed="rId6"/>
          <a:stretch>
            <a:fillRect/>
          </a:stretch>
        </p:blipFill>
        <p:spPr>
          <a:xfrm>
            <a:off x="2297607" y="1060035"/>
            <a:ext cx="1244750" cy="1130054"/>
          </a:xfrm>
          <a:prstGeom prst="rect">
            <a:avLst/>
          </a:prstGeom>
        </p:spPr>
      </p:pic>
      <p:pic>
        <p:nvPicPr>
          <p:cNvPr id="242" name="Picture 241">
            <a:extLst>
              <a:ext uri="{FF2B5EF4-FFF2-40B4-BE49-F238E27FC236}">
                <a16:creationId xmlns:a16="http://schemas.microsoft.com/office/drawing/2014/main" id="{A41264E8-4D05-48D9-964D-AAF15B4D7B9F}"/>
              </a:ext>
            </a:extLst>
          </p:cNvPr>
          <p:cNvPicPr/>
          <p:nvPr/>
        </p:nvPicPr>
        <p:blipFill>
          <a:blip r:embed="rId7"/>
          <a:stretch>
            <a:fillRect/>
          </a:stretch>
        </p:blipFill>
        <p:spPr>
          <a:xfrm>
            <a:off x="3538341" y="1051511"/>
            <a:ext cx="1161102" cy="1081675"/>
          </a:xfrm>
          <a:prstGeom prst="rect">
            <a:avLst/>
          </a:prstGeom>
        </p:spPr>
      </p:pic>
      <p:pic>
        <p:nvPicPr>
          <p:cNvPr id="243" name="Picture 242">
            <a:extLst>
              <a:ext uri="{FF2B5EF4-FFF2-40B4-BE49-F238E27FC236}">
                <a16:creationId xmlns:a16="http://schemas.microsoft.com/office/drawing/2014/main" id="{64CF7423-7630-4BA6-B47E-5EB97C5E965B}"/>
              </a:ext>
            </a:extLst>
          </p:cNvPr>
          <p:cNvPicPr/>
          <p:nvPr/>
        </p:nvPicPr>
        <p:blipFill>
          <a:blip r:embed="rId8"/>
          <a:stretch>
            <a:fillRect/>
          </a:stretch>
        </p:blipFill>
        <p:spPr>
          <a:xfrm>
            <a:off x="5683716" y="1038295"/>
            <a:ext cx="1212779" cy="1098993"/>
          </a:xfrm>
          <a:prstGeom prst="rect">
            <a:avLst/>
          </a:prstGeom>
        </p:spPr>
      </p:pic>
      <p:pic>
        <p:nvPicPr>
          <p:cNvPr id="245" name="Picture 244">
            <a:extLst>
              <a:ext uri="{FF2B5EF4-FFF2-40B4-BE49-F238E27FC236}">
                <a16:creationId xmlns:a16="http://schemas.microsoft.com/office/drawing/2014/main" id="{237A987D-DA9C-4D09-8B6E-F377757915D1}"/>
              </a:ext>
            </a:extLst>
          </p:cNvPr>
          <p:cNvPicPr/>
          <p:nvPr/>
        </p:nvPicPr>
        <p:blipFill>
          <a:blip r:embed="rId9"/>
          <a:stretch>
            <a:fillRect/>
          </a:stretch>
        </p:blipFill>
        <p:spPr>
          <a:xfrm>
            <a:off x="1160115" y="1064054"/>
            <a:ext cx="1164991" cy="1129829"/>
          </a:xfrm>
          <a:prstGeom prst="rect">
            <a:avLst/>
          </a:prstGeom>
        </p:spPr>
      </p:pic>
      <p:pic>
        <p:nvPicPr>
          <p:cNvPr id="246" name="Picture 245">
            <a:extLst>
              <a:ext uri="{FF2B5EF4-FFF2-40B4-BE49-F238E27FC236}">
                <a16:creationId xmlns:a16="http://schemas.microsoft.com/office/drawing/2014/main" id="{BC9A9937-E86E-49DA-9A2F-E79238C45805}"/>
              </a:ext>
            </a:extLst>
          </p:cNvPr>
          <p:cNvPicPr/>
          <p:nvPr/>
        </p:nvPicPr>
        <p:blipFill>
          <a:blip r:embed="rId10"/>
          <a:stretch>
            <a:fillRect/>
          </a:stretch>
        </p:blipFill>
        <p:spPr>
          <a:xfrm>
            <a:off x="4677956" y="1042398"/>
            <a:ext cx="1054767" cy="1090788"/>
          </a:xfrm>
          <a:prstGeom prst="rect">
            <a:avLst/>
          </a:prstGeom>
        </p:spPr>
      </p:pic>
      <p:pic>
        <p:nvPicPr>
          <p:cNvPr id="247" name="Picture 246">
            <a:extLst>
              <a:ext uri="{FF2B5EF4-FFF2-40B4-BE49-F238E27FC236}">
                <a16:creationId xmlns:a16="http://schemas.microsoft.com/office/drawing/2014/main" id="{0174845E-94C4-490B-B0D5-7587271FB276}"/>
              </a:ext>
            </a:extLst>
          </p:cNvPr>
          <p:cNvPicPr/>
          <p:nvPr/>
        </p:nvPicPr>
        <p:blipFill>
          <a:blip r:embed="rId11"/>
          <a:stretch>
            <a:fillRect/>
          </a:stretch>
        </p:blipFill>
        <p:spPr>
          <a:xfrm>
            <a:off x="7929312" y="1047843"/>
            <a:ext cx="1231265" cy="1103630"/>
          </a:xfrm>
          <a:prstGeom prst="rect">
            <a:avLst/>
          </a:prstGeom>
        </p:spPr>
      </p:pic>
      <p:pic>
        <p:nvPicPr>
          <p:cNvPr id="248" name="Picture 247">
            <a:extLst>
              <a:ext uri="{FF2B5EF4-FFF2-40B4-BE49-F238E27FC236}">
                <a16:creationId xmlns:a16="http://schemas.microsoft.com/office/drawing/2014/main" id="{30C5B460-6A5D-4E81-874D-73C24FD41F1D}"/>
              </a:ext>
            </a:extLst>
          </p:cNvPr>
          <p:cNvPicPr>
            <a:picLocks noChangeAspect="1"/>
          </p:cNvPicPr>
          <p:nvPr/>
        </p:nvPicPr>
        <p:blipFill rotWithShape="1">
          <a:blip r:embed="rId3"/>
          <a:srcRect r="68021" b="66097"/>
          <a:stretch/>
        </p:blipFill>
        <p:spPr>
          <a:xfrm>
            <a:off x="66371" y="2707636"/>
            <a:ext cx="921948" cy="788613"/>
          </a:xfrm>
          <a:prstGeom prst="rect">
            <a:avLst/>
          </a:prstGeom>
        </p:spPr>
      </p:pic>
      <p:pic>
        <p:nvPicPr>
          <p:cNvPr id="249" name="Picture 248">
            <a:extLst>
              <a:ext uri="{FF2B5EF4-FFF2-40B4-BE49-F238E27FC236}">
                <a16:creationId xmlns:a16="http://schemas.microsoft.com/office/drawing/2014/main" id="{2AF63010-A971-4FD6-97CC-09A67517DEAA}"/>
              </a:ext>
            </a:extLst>
          </p:cNvPr>
          <p:cNvPicPr>
            <a:picLocks noChangeAspect="1"/>
          </p:cNvPicPr>
          <p:nvPr/>
        </p:nvPicPr>
        <p:blipFill rotWithShape="1">
          <a:blip r:embed="rId3"/>
          <a:srcRect l="33513" r="33897" b="65860"/>
          <a:stretch/>
        </p:blipFill>
        <p:spPr>
          <a:xfrm>
            <a:off x="982577" y="2696852"/>
            <a:ext cx="965762" cy="816281"/>
          </a:xfrm>
          <a:prstGeom prst="rect">
            <a:avLst/>
          </a:prstGeom>
        </p:spPr>
      </p:pic>
      <p:pic>
        <p:nvPicPr>
          <p:cNvPr id="250" name="Picture 249">
            <a:extLst>
              <a:ext uri="{FF2B5EF4-FFF2-40B4-BE49-F238E27FC236}">
                <a16:creationId xmlns:a16="http://schemas.microsoft.com/office/drawing/2014/main" id="{CDB20A42-B357-4734-A8B9-AA82ECC66FEE}"/>
              </a:ext>
            </a:extLst>
          </p:cNvPr>
          <p:cNvPicPr>
            <a:picLocks noChangeAspect="1"/>
          </p:cNvPicPr>
          <p:nvPr/>
        </p:nvPicPr>
        <p:blipFill rotWithShape="1">
          <a:blip r:embed="rId3"/>
          <a:srcRect l="67445" b="66335"/>
          <a:stretch/>
        </p:blipFill>
        <p:spPr>
          <a:xfrm>
            <a:off x="1949974" y="2691260"/>
            <a:ext cx="982781" cy="820009"/>
          </a:xfrm>
          <a:prstGeom prst="rect">
            <a:avLst/>
          </a:prstGeom>
        </p:spPr>
      </p:pic>
      <p:pic>
        <p:nvPicPr>
          <p:cNvPr id="251" name="Picture 250">
            <a:extLst>
              <a:ext uri="{FF2B5EF4-FFF2-40B4-BE49-F238E27FC236}">
                <a16:creationId xmlns:a16="http://schemas.microsoft.com/office/drawing/2014/main" id="{B176B502-A96C-44EE-8FAB-8A7AB8457AAD}"/>
              </a:ext>
            </a:extLst>
          </p:cNvPr>
          <p:cNvPicPr>
            <a:picLocks noChangeAspect="1"/>
          </p:cNvPicPr>
          <p:nvPr/>
        </p:nvPicPr>
        <p:blipFill rotWithShape="1">
          <a:blip r:embed="rId3"/>
          <a:srcRect l="1" t="33665" r="68020" b="33308"/>
          <a:stretch/>
        </p:blipFill>
        <p:spPr>
          <a:xfrm>
            <a:off x="2854160" y="2698886"/>
            <a:ext cx="946405" cy="788612"/>
          </a:xfrm>
          <a:prstGeom prst="rect">
            <a:avLst/>
          </a:prstGeom>
        </p:spPr>
      </p:pic>
      <p:pic>
        <p:nvPicPr>
          <p:cNvPr id="252" name="Picture 251">
            <a:extLst>
              <a:ext uri="{FF2B5EF4-FFF2-40B4-BE49-F238E27FC236}">
                <a16:creationId xmlns:a16="http://schemas.microsoft.com/office/drawing/2014/main" id="{D253E223-CD22-4FC7-960E-028B4AED3B60}"/>
              </a:ext>
            </a:extLst>
          </p:cNvPr>
          <p:cNvPicPr>
            <a:picLocks noChangeAspect="1"/>
          </p:cNvPicPr>
          <p:nvPr/>
        </p:nvPicPr>
        <p:blipFill rotWithShape="1">
          <a:blip r:embed="rId3"/>
          <a:srcRect l="33896" t="67879" r="34088"/>
          <a:stretch/>
        </p:blipFill>
        <p:spPr>
          <a:xfrm>
            <a:off x="6993435" y="2678907"/>
            <a:ext cx="1043494" cy="844714"/>
          </a:xfrm>
          <a:prstGeom prst="rect">
            <a:avLst/>
          </a:prstGeom>
        </p:spPr>
      </p:pic>
      <p:pic>
        <p:nvPicPr>
          <p:cNvPr id="253" name="Picture 252">
            <a:extLst>
              <a:ext uri="{FF2B5EF4-FFF2-40B4-BE49-F238E27FC236}">
                <a16:creationId xmlns:a16="http://schemas.microsoft.com/office/drawing/2014/main" id="{B4E80E21-C62B-4342-AB42-4C9DECD832DD}"/>
              </a:ext>
            </a:extLst>
          </p:cNvPr>
          <p:cNvPicPr>
            <a:picLocks noChangeAspect="1"/>
          </p:cNvPicPr>
          <p:nvPr/>
        </p:nvPicPr>
        <p:blipFill rotWithShape="1">
          <a:blip r:embed="rId3"/>
          <a:srcRect l="68098" t="68017"/>
          <a:stretch/>
        </p:blipFill>
        <p:spPr>
          <a:xfrm>
            <a:off x="8065221" y="2691237"/>
            <a:ext cx="1013772" cy="820053"/>
          </a:xfrm>
          <a:prstGeom prst="rect">
            <a:avLst/>
          </a:prstGeom>
        </p:spPr>
      </p:pic>
      <p:pic>
        <p:nvPicPr>
          <p:cNvPr id="254" name="Picture 253">
            <a:extLst>
              <a:ext uri="{FF2B5EF4-FFF2-40B4-BE49-F238E27FC236}">
                <a16:creationId xmlns:a16="http://schemas.microsoft.com/office/drawing/2014/main" id="{D240732E-01E6-45E1-9B64-BC51ACB7A6BE}"/>
              </a:ext>
            </a:extLst>
          </p:cNvPr>
          <p:cNvPicPr>
            <a:picLocks noChangeAspect="1"/>
          </p:cNvPicPr>
          <p:nvPr/>
        </p:nvPicPr>
        <p:blipFill rotWithShape="1">
          <a:blip r:embed="rId3"/>
          <a:srcRect l="67697" t="34074" r="1114" b="32963"/>
          <a:stretch/>
        </p:blipFill>
        <p:spPr>
          <a:xfrm>
            <a:off x="4963911" y="2688205"/>
            <a:ext cx="964373" cy="822379"/>
          </a:xfrm>
          <a:prstGeom prst="rect">
            <a:avLst/>
          </a:prstGeom>
        </p:spPr>
      </p:pic>
      <p:pic>
        <p:nvPicPr>
          <p:cNvPr id="255" name="Picture 254">
            <a:extLst>
              <a:ext uri="{FF2B5EF4-FFF2-40B4-BE49-F238E27FC236}">
                <a16:creationId xmlns:a16="http://schemas.microsoft.com/office/drawing/2014/main" id="{5EBD1BF4-EA7E-414F-ADC6-1A0DE3223895}"/>
              </a:ext>
            </a:extLst>
          </p:cNvPr>
          <p:cNvPicPr>
            <a:picLocks noChangeAspect="1"/>
          </p:cNvPicPr>
          <p:nvPr/>
        </p:nvPicPr>
        <p:blipFill rotWithShape="1">
          <a:blip r:embed="rId3"/>
          <a:srcRect l="34280" t="34378" r="33705" b="32358"/>
          <a:stretch/>
        </p:blipFill>
        <p:spPr>
          <a:xfrm>
            <a:off x="3922546" y="2698886"/>
            <a:ext cx="978038" cy="819912"/>
          </a:xfrm>
          <a:prstGeom prst="rect">
            <a:avLst/>
          </a:prstGeom>
        </p:spPr>
      </p:pic>
      <p:sp>
        <p:nvSpPr>
          <p:cNvPr id="39" name="TextBox 38">
            <a:extLst>
              <a:ext uri="{FF2B5EF4-FFF2-40B4-BE49-F238E27FC236}">
                <a16:creationId xmlns:a16="http://schemas.microsoft.com/office/drawing/2014/main" id="{D39374FC-E744-440A-8AB2-E7B348851028}"/>
              </a:ext>
            </a:extLst>
          </p:cNvPr>
          <p:cNvSpPr txBox="1"/>
          <p:nvPr/>
        </p:nvSpPr>
        <p:spPr>
          <a:xfrm>
            <a:off x="3245931" y="2367317"/>
            <a:ext cx="4875569" cy="307777"/>
          </a:xfrm>
          <a:prstGeom prst="rect">
            <a:avLst/>
          </a:prstGeom>
          <a:noFill/>
        </p:spPr>
        <p:txBody>
          <a:bodyPr wrap="square" rtlCol="0">
            <a:spAutoFit/>
          </a:bodyPr>
          <a:lstStyle/>
          <a:p>
            <a:r>
              <a:rPr lang="en-US" b="1" dirty="0"/>
              <a:t>Using our Secrets to Success…</a:t>
            </a:r>
            <a:endParaRPr lang="en-GB" b="1" dirty="0"/>
          </a:p>
        </p:txBody>
      </p:sp>
    </p:spTree>
    <p:extLst>
      <p:ext uri="{BB962C8B-B14F-4D97-AF65-F5344CB8AC3E}">
        <p14:creationId xmlns:p14="http://schemas.microsoft.com/office/powerpoint/2010/main" val="2363376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 name="Rectangle 1"/>
          <p:cNvSpPr/>
          <p:nvPr/>
        </p:nvSpPr>
        <p:spPr>
          <a:xfrm>
            <a:off x="315483" y="439002"/>
            <a:ext cx="4021017" cy="1138773"/>
          </a:xfrm>
          <a:prstGeom prst="rect">
            <a:avLst/>
          </a:prstGeom>
          <a:solidFill>
            <a:schemeClr val="accent5">
              <a:lumMod val="20000"/>
              <a:lumOff val="80000"/>
            </a:schemeClr>
          </a:solidFill>
        </p:spPr>
        <p:txBody>
          <a:bodyPr wrap="square">
            <a:spAutoFit/>
          </a:bodyPr>
          <a:lstStyle/>
          <a:p>
            <a:pPr algn="ctr"/>
            <a:r>
              <a:rPr lang="en-US" sz="2400" b="1" dirty="0">
                <a:latin typeface="Calibri" panose="020F0502020204030204" pitchFamily="34" charset="0"/>
                <a:cs typeface="Calibri" panose="020F0502020204030204" pitchFamily="34" charset="0"/>
              </a:rPr>
              <a:t>Our </a:t>
            </a:r>
            <a:r>
              <a:rPr lang="en-US" sz="2400" b="1" dirty="0" err="1">
                <a:latin typeface="Calibri" panose="020F0502020204030204" pitchFamily="34" charset="0"/>
                <a:cs typeface="Calibri" panose="020F0502020204030204" pitchFamily="34" charset="0"/>
              </a:rPr>
              <a:t>Laudato</a:t>
            </a:r>
            <a:r>
              <a:rPr lang="en-US" sz="2400" b="1" dirty="0">
                <a:latin typeface="Calibri" panose="020F0502020204030204" pitchFamily="34" charset="0"/>
                <a:cs typeface="Calibri" panose="020F0502020204030204" pitchFamily="34" charset="0"/>
              </a:rPr>
              <a:t> Si key question this half term…</a:t>
            </a:r>
          </a:p>
          <a:p>
            <a:pPr algn="ctr"/>
            <a:r>
              <a:rPr lang="en-US" sz="2000" dirty="0">
                <a:latin typeface="Calibri" panose="020F0502020204030204" pitchFamily="34" charset="0"/>
                <a:cs typeface="Calibri" panose="020F0502020204030204" pitchFamily="34" charset="0"/>
              </a:rPr>
              <a:t>What causes extinction? </a:t>
            </a:r>
          </a:p>
        </p:txBody>
      </p:sp>
      <p:pic>
        <p:nvPicPr>
          <p:cNvPr id="4" name="Picture 3"/>
          <p:cNvPicPr>
            <a:picLocks noChangeAspect="1"/>
          </p:cNvPicPr>
          <p:nvPr/>
        </p:nvPicPr>
        <p:blipFill>
          <a:blip r:embed="rId3"/>
          <a:stretch>
            <a:fillRect/>
          </a:stretch>
        </p:blipFill>
        <p:spPr>
          <a:xfrm>
            <a:off x="315483" y="2310559"/>
            <a:ext cx="4021017" cy="3116883"/>
          </a:xfrm>
          <a:prstGeom prst="rect">
            <a:avLst/>
          </a:prstGeom>
        </p:spPr>
      </p:pic>
      <p:sp>
        <p:nvSpPr>
          <p:cNvPr id="5" name="Rectangle 4"/>
          <p:cNvSpPr/>
          <p:nvPr/>
        </p:nvSpPr>
        <p:spPr>
          <a:xfrm>
            <a:off x="4613031" y="625787"/>
            <a:ext cx="4132385" cy="830997"/>
          </a:xfrm>
          <a:prstGeom prst="rect">
            <a:avLst/>
          </a:prstGeom>
          <a:solidFill>
            <a:schemeClr val="accent5">
              <a:lumMod val="20000"/>
              <a:lumOff val="80000"/>
            </a:schemeClr>
          </a:solidFill>
        </p:spPr>
        <p:txBody>
          <a:bodyPr wrap="square">
            <a:spAutoFit/>
          </a:bodyPr>
          <a:lstStyle/>
          <a:p>
            <a:pPr algn="ctr"/>
            <a:r>
              <a:rPr lang="en-US" sz="2400" b="1" dirty="0">
                <a:latin typeface="Calibri" panose="020F0502020204030204" pitchFamily="34" charset="0"/>
                <a:cs typeface="Calibri" panose="020F0502020204030204" pitchFamily="34" charset="0"/>
              </a:rPr>
              <a:t>Our Focus Gospel Value this half term is…</a:t>
            </a:r>
            <a:endParaRPr lang="en-GB" sz="2000" dirty="0"/>
          </a:p>
        </p:txBody>
      </p:sp>
      <p:sp>
        <p:nvSpPr>
          <p:cNvPr id="7" name="TextBox 6"/>
          <p:cNvSpPr txBox="1"/>
          <p:nvPr/>
        </p:nvSpPr>
        <p:spPr>
          <a:xfrm>
            <a:off x="4726596" y="4696484"/>
            <a:ext cx="4114800" cy="646331"/>
          </a:xfrm>
          <a:prstGeom prst="rect">
            <a:avLst/>
          </a:prstGeom>
          <a:solidFill>
            <a:schemeClr val="accent5">
              <a:lumMod val="20000"/>
              <a:lumOff val="80000"/>
            </a:schemeClr>
          </a:solidFill>
        </p:spPr>
        <p:txBody>
          <a:bodyPr wrap="square" rtlCol="0">
            <a:spAutoFit/>
          </a:bodyPr>
          <a:lstStyle/>
          <a:p>
            <a:r>
              <a:rPr lang="en-US" sz="1800" dirty="0">
                <a:latin typeface="Calibri" panose="020F0502020204030204" pitchFamily="34" charset="0"/>
                <a:cs typeface="Calibri" panose="020F0502020204030204" pitchFamily="34" charset="0"/>
              </a:rPr>
              <a:t>How do you show humility in what you do?</a:t>
            </a:r>
            <a:endParaRPr lang="en-GB" sz="1800"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0174845E-94C4-490B-B0D5-7587271FB276}"/>
              </a:ext>
            </a:extLst>
          </p:cNvPr>
          <p:cNvPicPr/>
          <p:nvPr/>
        </p:nvPicPr>
        <p:blipFill>
          <a:blip r:embed="rId4"/>
          <a:stretch>
            <a:fillRect/>
          </a:stretch>
        </p:blipFill>
        <p:spPr>
          <a:xfrm>
            <a:off x="4870938" y="1455800"/>
            <a:ext cx="3616569" cy="3241669"/>
          </a:xfrm>
          <a:prstGeom prst="rect">
            <a:avLst/>
          </a:prstGeom>
        </p:spPr>
      </p:pic>
    </p:spTree>
    <p:extLst>
      <p:ext uri="{BB962C8B-B14F-4D97-AF65-F5344CB8AC3E}">
        <p14:creationId xmlns:p14="http://schemas.microsoft.com/office/powerpoint/2010/main" val="528686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247864"/>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endParaRPr lang="en-US" sz="4000" b="1" dirty="0">
              <a:latin typeface="Calibri" panose="020F0502020204030204" pitchFamily="34" charset="0"/>
              <a:cs typeface="Calibri" panose="020F0502020204030204" pitchFamily="34" charset="0"/>
            </a:endParaRPr>
          </a:p>
          <a:p>
            <a:pPr algn="ctr"/>
            <a:r>
              <a:rPr lang="en-US" sz="4000" b="1" u="sng" dirty="0">
                <a:latin typeface="Calibri" panose="020F0502020204030204" pitchFamily="34" charset="0"/>
                <a:cs typeface="Calibri" panose="020F0502020204030204" pitchFamily="34" charset="0"/>
              </a:rPr>
              <a:t>School Mission Statement</a:t>
            </a:r>
          </a:p>
          <a:p>
            <a:pPr algn="ctr"/>
            <a:endParaRPr lang="en-US" sz="4000" b="1" dirty="0">
              <a:latin typeface="Calibri" panose="020F0502020204030204" pitchFamily="34" charset="0"/>
              <a:cs typeface="Calibri" panose="020F0502020204030204" pitchFamily="34" charset="0"/>
            </a:endParaRPr>
          </a:p>
          <a:p>
            <a:pPr algn="ctr"/>
            <a:r>
              <a:rPr lang="en-US" sz="4000" b="1" dirty="0">
                <a:latin typeface="Calibri" panose="020F0502020204030204" pitchFamily="34" charset="0"/>
                <a:cs typeface="Calibri" panose="020F0502020204030204" pitchFamily="34" charset="0"/>
              </a:rPr>
              <a:t>Lead us Lord,</a:t>
            </a:r>
          </a:p>
          <a:p>
            <a:pPr algn="ctr"/>
            <a:r>
              <a:rPr lang="en-US" sz="4000" b="1" dirty="0">
                <a:latin typeface="Calibri" panose="020F0502020204030204" pitchFamily="34" charset="0"/>
                <a:cs typeface="Calibri" panose="020F0502020204030204" pitchFamily="34" charset="0"/>
              </a:rPr>
              <a:t>To act justly,</a:t>
            </a:r>
          </a:p>
          <a:p>
            <a:pPr algn="ctr"/>
            <a:r>
              <a:rPr lang="en-US" sz="4000" b="1" dirty="0">
                <a:latin typeface="Calibri" panose="020F0502020204030204" pitchFamily="34" charset="0"/>
                <a:cs typeface="Calibri" panose="020F0502020204030204" pitchFamily="34" charset="0"/>
              </a:rPr>
              <a:t>To love tenderly,</a:t>
            </a:r>
          </a:p>
          <a:p>
            <a:pPr algn="ctr"/>
            <a:r>
              <a:rPr lang="en-US" sz="4000" b="1" dirty="0">
                <a:latin typeface="Calibri" panose="020F0502020204030204" pitchFamily="34" charset="0"/>
                <a:cs typeface="Calibri" panose="020F0502020204030204" pitchFamily="34" charset="0"/>
              </a:rPr>
              <a:t>And to walk humbly.</a:t>
            </a:r>
          </a:p>
          <a:p>
            <a:pPr algn="ctr"/>
            <a:endParaRPr lang="en-US" sz="4000" b="1" dirty="0">
              <a:latin typeface="Calibri" panose="020F0502020204030204" pitchFamily="34" charset="0"/>
              <a:cs typeface="Calibri" panose="020F0502020204030204" pitchFamily="34" charset="0"/>
            </a:endParaRPr>
          </a:p>
          <a:p>
            <a:pPr algn="ctr"/>
            <a:r>
              <a:rPr lang="en-US" sz="4000" b="1" dirty="0">
                <a:latin typeface="Calibri" panose="020F0502020204030204" pitchFamily="34" charset="0"/>
                <a:cs typeface="Calibri" panose="020F0502020204030204" pitchFamily="34" charset="0"/>
              </a:rPr>
              <a:t>Amen</a:t>
            </a:r>
          </a:p>
          <a:p>
            <a:pPr algn="ctr"/>
            <a:endParaRPr lang="en-US" sz="4000" b="1"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201424" y="4259484"/>
            <a:ext cx="1962827" cy="1768353"/>
          </a:xfrm>
          <a:prstGeom prst="rect">
            <a:avLst/>
          </a:prstGeom>
        </p:spPr>
      </p:pic>
      <p:pic>
        <p:nvPicPr>
          <p:cNvPr id="6" name="Picture 5"/>
          <p:cNvPicPr>
            <a:picLocks noChangeAspect="1"/>
          </p:cNvPicPr>
          <p:nvPr/>
        </p:nvPicPr>
        <p:blipFill>
          <a:blip r:embed="rId3"/>
          <a:stretch>
            <a:fillRect/>
          </a:stretch>
        </p:blipFill>
        <p:spPr>
          <a:xfrm>
            <a:off x="7089577" y="1671276"/>
            <a:ext cx="1400370" cy="1724266"/>
          </a:xfrm>
          <a:prstGeom prst="rect">
            <a:avLst/>
          </a:prstGeom>
        </p:spPr>
      </p:pic>
    </p:spTree>
    <p:extLst>
      <p:ext uri="{BB962C8B-B14F-4D97-AF65-F5344CB8AC3E}">
        <p14:creationId xmlns:p14="http://schemas.microsoft.com/office/powerpoint/2010/main" val="248323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322" y="1235115"/>
            <a:ext cx="8843057" cy="1600438"/>
          </a:xfrm>
          <a:prstGeom prst="rect">
            <a:avLst/>
          </a:prstGeom>
          <a:solidFill>
            <a:schemeClr val="accent4">
              <a:lumMod val="40000"/>
              <a:lumOff val="60000"/>
            </a:schemeClr>
          </a:solidFill>
        </p:spPr>
        <p:txBody>
          <a:bodyPr wrap="square" rtlCol="0">
            <a:spAutoFit/>
          </a:bodyPr>
          <a:lstStyle/>
          <a:p>
            <a:r>
              <a:rPr lang="en-US" dirty="0">
                <a:latin typeface="Calibri" panose="020F0502020204030204" pitchFamily="34" charset="0"/>
                <a:cs typeface="Calibri" panose="020F0502020204030204" pitchFamily="34" charset="0"/>
              </a:rPr>
              <a:t>This half term, Year 2 are learning about The Circle of Life.</a:t>
            </a:r>
          </a:p>
          <a:p>
            <a:r>
              <a:rPr lang="en-US" dirty="0">
                <a:latin typeface="Calibri" panose="020F0502020204030204" pitchFamily="34" charset="0"/>
                <a:cs typeface="Calibri" panose="020F0502020204030204" pitchFamily="34" charset="0"/>
              </a:rPr>
              <a:t>We have lots of exciting things planned, including:</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Good quality texts to explore – Meerkat Mail, The Dancing Tiger and The Tiger Child.</a:t>
            </a: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Exploring our local habitat in science – we will look for minibeasts in our Forest School area!</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p:txBody>
      </p:sp>
      <p:sp>
        <p:nvSpPr>
          <p:cNvPr id="3" name="Rectangle 2"/>
          <p:cNvSpPr/>
          <p:nvPr/>
        </p:nvSpPr>
        <p:spPr>
          <a:xfrm>
            <a:off x="1194838" y="196645"/>
            <a:ext cx="2999539" cy="584775"/>
          </a:xfrm>
          <a:prstGeom prst="rect">
            <a:avLst/>
          </a:prstGeom>
        </p:spPr>
        <p:txBody>
          <a:bodyPr wrap="none">
            <a:spAutoFit/>
          </a:bodyPr>
          <a:lstStyle/>
          <a:p>
            <a:pPr lvl="0" algn="ctr"/>
            <a:r>
              <a:rPr lang="en-US" sz="3200" b="1" dirty="0">
                <a:latin typeface="Calibri" panose="020F0502020204030204" pitchFamily="34" charset="0"/>
                <a:cs typeface="Calibri" panose="020F0502020204030204" pitchFamily="34" charset="0"/>
              </a:rPr>
              <a:t>The Circle of Life</a:t>
            </a:r>
          </a:p>
        </p:txBody>
      </p:sp>
      <p:sp>
        <p:nvSpPr>
          <p:cNvPr id="4" name="TextBox 3"/>
          <p:cNvSpPr txBox="1"/>
          <p:nvPr/>
        </p:nvSpPr>
        <p:spPr>
          <a:xfrm>
            <a:off x="127322" y="2899698"/>
            <a:ext cx="8843057" cy="1815882"/>
          </a:xfrm>
          <a:prstGeom prst="rect">
            <a:avLst/>
          </a:prstGeom>
          <a:solidFill>
            <a:schemeClr val="accent6">
              <a:lumMod val="40000"/>
              <a:lumOff val="60000"/>
            </a:schemeClr>
          </a:solidFill>
        </p:spPr>
        <p:txBody>
          <a:bodyPr wrap="square" rtlCol="0">
            <a:spAutoFit/>
          </a:bodyPr>
          <a:lstStyle/>
          <a:p>
            <a:r>
              <a:rPr lang="en-US" b="1" dirty="0">
                <a:latin typeface="Calibri" panose="020F0502020204030204" pitchFamily="34" charset="0"/>
                <a:cs typeface="Calibri" panose="020F0502020204030204" pitchFamily="34" charset="0"/>
              </a:rPr>
              <a:t>How can I help my child with this topic:</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Watch this video of The Tiger Child: </a:t>
            </a:r>
            <a:r>
              <a:rPr lang="en-US" dirty="0">
                <a:latin typeface="Calibri" panose="020F0502020204030204" pitchFamily="34" charset="0"/>
                <a:cs typeface="Calibri" panose="020F0502020204030204" pitchFamily="34" charset="0"/>
                <a:hlinkClick r:id="rId2"/>
              </a:rPr>
              <a:t>https://www.youtube.com/watch?v=tVXgh9Dce-U</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Watch the author of Meerkat Mail read her book here: </a:t>
            </a:r>
            <a:r>
              <a:rPr lang="en-US" dirty="0">
                <a:latin typeface="Calibri" panose="020F0502020204030204" pitchFamily="34" charset="0"/>
                <a:cs typeface="Calibri" panose="020F0502020204030204" pitchFamily="34" charset="0"/>
                <a:hlinkClick r:id="rId3"/>
              </a:rPr>
              <a:t>https://www.youtube.com/watch?v=7lEigAZpusI</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Visit Oak Academy to learn more about habitats here: </a:t>
            </a:r>
            <a:r>
              <a:rPr lang="en-US" dirty="0">
                <a:latin typeface="Calibri" panose="020F0502020204030204" pitchFamily="34" charset="0"/>
                <a:cs typeface="Calibri" panose="020F0502020204030204" pitchFamily="34" charset="0"/>
                <a:hlinkClick r:id="rId4"/>
              </a:rPr>
              <a:t>https://classroom.thenational.academy/units/habitats-c850</a:t>
            </a: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p>
        </p:txBody>
      </p:sp>
      <p:sp>
        <p:nvSpPr>
          <p:cNvPr id="5" name="TextBox 4"/>
          <p:cNvSpPr txBox="1"/>
          <p:nvPr/>
        </p:nvSpPr>
        <p:spPr>
          <a:xfrm>
            <a:off x="127322" y="4779725"/>
            <a:ext cx="8843057" cy="707886"/>
          </a:xfrm>
          <a:prstGeom prst="rect">
            <a:avLst/>
          </a:prstGeom>
          <a:solidFill>
            <a:schemeClr val="accent2">
              <a:lumMod val="20000"/>
              <a:lumOff val="80000"/>
            </a:schemeClr>
          </a:solidFill>
        </p:spPr>
        <p:txBody>
          <a:bodyPr wrap="square" rtlCol="0">
            <a:spAutoFit/>
          </a:bodyPr>
          <a:lstStyle/>
          <a:p>
            <a:r>
              <a:rPr lang="en-US" dirty="0">
                <a:latin typeface="Calibri" panose="020F0502020204030204" pitchFamily="34" charset="0"/>
                <a:cs typeface="Calibri" panose="020F0502020204030204" pitchFamily="34" charset="0"/>
              </a:rPr>
              <a:t>The next few slides will show you some of the things that we will be covering within specific subjects. Each subject will look at a specific set of skills that will allow children to meet the National Curriculum objectives within Year 2.</a:t>
            </a:r>
          </a:p>
          <a:p>
            <a:endParaRPr lang="en-US" sz="1200" dirty="0">
              <a:latin typeface="Calibri" panose="020F0502020204030204" pitchFamily="34" charset="0"/>
              <a:cs typeface="Calibri" panose="020F0502020204030204" pitchFamily="34" charset="0"/>
            </a:endParaRPr>
          </a:p>
        </p:txBody>
      </p:sp>
      <p:pic>
        <p:nvPicPr>
          <p:cNvPr id="2050" name="Picture 2" descr="Land Habitats | Different Habitat Types | DK Find Out">
            <a:extLst>
              <a:ext uri="{FF2B5EF4-FFF2-40B4-BE49-F238E27FC236}">
                <a16:creationId xmlns:a16="http://schemas.microsoft.com/office/drawing/2014/main" id="{D58193B0-89B2-47A3-B551-95D2B8D091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5582" y="11957"/>
            <a:ext cx="1991096" cy="1866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07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2" name="Google Shape;272;p45"/>
          <p:cNvSpPr txBox="1"/>
          <p:nvPr/>
        </p:nvSpPr>
        <p:spPr>
          <a:xfrm>
            <a:off x="1172307" y="125450"/>
            <a:ext cx="6881446" cy="531775"/>
          </a:xfrm>
          <a:prstGeom prst="rect">
            <a:avLst/>
          </a:prstGeom>
          <a:solidFill>
            <a:schemeClr val="accent6">
              <a:lumMod val="40000"/>
              <a:lumOff val="60000"/>
            </a:schemeClr>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dirty="0">
                <a:solidFill>
                  <a:schemeClr val="dk1"/>
                </a:solidFill>
                <a:latin typeface="Calibri"/>
                <a:ea typeface="Calibri"/>
                <a:cs typeface="Calibri"/>
                <a:sym typeface="Calibri"/>
              </a:rPr>
              <a:t>English - KS1 KEY VOCABULARY </a:t>
            </a:r>
            <a:endParaRPr sz="24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latin typeface="Calibri"/>
              <a:ea typeface="Calibri"/>
              <a:cs typeface="Calibri"/>
              <a:sym typeface="Calibri"/>
            </a:endParaRPr>
          </a:p>
          <a:p>
            <a:pPr marL="0" lvl="0" indent="0" algn="ctr" rtl="0">
              <a:spcBef>
                <a:spcPts val="0"/>
              </a:spcBef>
              <a:spcAft>
                <a:spcPts val="0"/>
              </a:spcAft>
              <a:buNone/>
            </a:pPr>
            <a:endParaRPr sz="1800" dirty="0">
              <a:latin typeface="Calibri"/>
              <a:ea typeface="Calibri"/>
              <a:cs typeface="Calibri"/>
              <a:sym typeface="Calibri"/>
            </a:endParaRPr>
          </a:p>
        </p:txBody>
      </p:sp>
      <p:sp>
        <p:nvSpPr>
          <p:cNvPr id="273" name="Google Shape;273;p45"/>
          <p:cNvSpPr txBox="1"/>
          <p:nvPr/>
        </p:nvSpPr>
        <p:spPr>
          <a:xfrm>
            <a:off x="123825" y="714375"/>
            <a:ext cx="4010100" cy="4857900"/>
          </a:xfrm>
          <a:prstGeom prst="rect">
            <a:avLst/>
          </a:prstGeom>
          <a:solidFill>
            <a:schemeClr val="accent4">
              <a:lumMod val="20000"/>
              <a:lumOff val="8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Phonics/Spelling Key Vocabulary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Phoneme - </a:t>
            </a:r>
            <a:r>
              <a:rPr lang="en-US" sz="1000" dirty="0">
                <a:solidFill>
                  <a:schemeClr val="dk1"/>
                </a:solidFill>
                <a:latin typeface="Calibri"/>
                <a:ea typeface="Calibri"/>
                <a:cs typeface="Calibri"/>
                <a:sym typeface="Calibri"/>
              </a:rPr>
              <a:t>A single unit of sound</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Diagraph - </a:t>
            </a:r>
            <a:r>
              <a:rPr lang="en-US" sz="1000" dirty="0">
                <a:solidFill>
                  <a:schemeClr val="dk1"/>
                </a:solidFill>
                <a:latin typeface="Calibri"/>
                <a:ea typeface="Calibri"/>
                <a:cs typeface="Calibri"/>
                <a:sym typeface="Calibri"/>
              </a:rPr>
              <a:t>A type of grapheme where two letters represent one phoneme (sound) e.g. each</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Consonants - </a:t>
            </a:r>
            <a:r>
              <a:rPr lang="en-US" sz="1000" dirty="0">
                <a:solidFill>
                  <a:schemeClr val="dk1"/>
                </a:solidFill>
                <a:latin typeface="Calibri"/>
                <a:ea typeface="Calibri"/>
                <a:cs typeface="Calibri"/>
                <a:sym typeface="Calibri"/>
              </a:rPr>
              <a:t>Most of the letters of the alphabet represent consonants; the letters a, e, </a:t>
            </a:r>
            <a:r>
              <a:rPr lang="en-US" sz="1000" dirty="0" err="1">
                <a:solidFill>
                  <a:schemeClr val="dk1"/>
                </a:solidFill>
                <a:latin typeface="Calibri"/>
                <a:ea typeface="Calibri"/>
                <a:cs typeface="Calibri"/>
                <a:sym typeface="Calibri"/>
              </a:rPr>
              <a:t>i</a:t>
            </a:r>
            <a:r>
              <a:rPr lang="en-US" sz="1000" dirty="0">
                <a:solidFill>
                  <a:schemeClr val="dk1"/>
                </a:solidFill>
                <a:latin typeface="Calibri"/>
                <a:ea typeface="Calibri"/>
                <a:cs typeface="Calibri"/>
                <a:sym typeface="Calibri"/>
              </a:rPr>
              <a:t>, o, u represent vowels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Vowels - </a:t>
            </a:r>
            <a:r>
              <a:rPr lang="en-US" sz="1000" dirty="0">
                <a:solidFill>
                  <a:schemeClr val="dk1"/>
                </a:solidFill>
                <a:latin typeface="Calibri"/>
                <a:ea typeface="Calibri"/>
                <a:cs typeface="Calibri"/>
                <a:sym typeface="Calibri"/>
              </a:rPr>
              <a:t>The letters a, e, </a:t>
            </a:r>
            <a:r>
              <a:rPr lang="en-US" sz="1000" dirty="0" err="1">
                <a:solidFill>
                  <a:schemeClr val="dk1"/>
                </a:solidFill>
                <a:latin typeface="Calibri"/>
                <a:ea typeface="Calibri"/>
                <a:cs typeface="Calibri"/>
                <a:sym typeface="Calibri"/>
              </a:rPr>
              <a:t>i</a:t>
            </a:r>
            <a:r>
              <a:rPr lang="en-US" sz="1000" dirty="0">
                <a:solidFill>
                  <a:schemeClr val="dk1"/>
                </a:solidFill>
                <a:latin typeface="Calibri"/>
                <a:ea typeface="Calibri"/>
                <a:cs typeface="Calibri"/>
                <a:sym typeface="Calibri"/>
              </a:rPr>
              <a:t>, o, u </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Grapheme - </a:t>
            </a:r>
            <a:r>
              <a:rPr lang="en-US" sz="1000" dirty="0">
                <a:solidFill>
                  <a:schemeClr val="dk1"/>
                </a:solidFill>
                <a:latin typeface="Calibri"/>
                <a:ea typeface="Calibri"/>
                <a:cs typeface="Calibri"/>
                <a:sym typeface="Calibri"/>
              </a:rPr>
              <a:t>A letter, or combination of letters, that corresponds to a single phoneme within a word e.g. ten</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Segment -</a:t>
            </a:r>
            <a:r>
              <a:rPr lang="en-US" sz="1000" dirty="0">
                <a:solidFill>
                  <a:schemeClr val="dk1"/>
                </a:solidFill>
                <a:latin typeface="Calibri"/>
                <a:ea typeface="Calibri"/>
                <a:cs typeface="Calibri"/>
                <a:sym typeface="Calibri"/>
              </a:rPr>
              <a:t> Break a word into phonemes</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Blend - </a:t>
            </a:r>
            <a:r>
              <a:rPr lang="en-US" sz="1000" dirty="0">
                <a:solidFill>
                  <a:schemeClr val="dk1"/>
                </a:solidFill>
                <a:latin typeface="Calibri"/>
                <a:ea typeface="Calibri"/>
                <a:cs typeface="Calibri"/>
                <a:sym typeface="Calibri"/>
              </a:rPr>
              <a:t>Put the phonemes back together</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6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Compound Word -</a:t>
            </a:r>
            <a:r>
              <a:rPr lang="en-US" sz="1000" dirty="0">
                <a:solidFill>
                  <a:schemeClr val="dk1"/>
                </a:solidFill>
                <a:latin typeface="Calibri"/>
                <a:ea typeface="Calibri"/>
                <a:cs typeface="Calibri"/>
                <a:sym typeface="Calibri"/>
              </a:rPr>
              <a:t> A word that contains two or more root words e.g. </a:t>
            </a:r>
            <a:r>
              <a:rPr lang="en-US" sz="1000" dirty="0" err="1">
                <a:solidFill>
                  <a:schemeClr val="dk1"/>
                </a:solidFill>
                <a:latin typeface="Calibri"/>
                <a:ea typeface="Calibri"/>
                <a:cs typeface="Calibri"/>
                <a:sym typeface="Calibri"/>
              </a:rPr>
              <a:t>news+paper</a:t>
            </a:r>
            <a:r>
              <a:rPr lang="en-US" sz="1000" dirty="0">
                <a:solidFill>
                  <a:schemeClr val="dk1"/>
                </a:solidFill>
                <a:latin typeface="Calibri"/>
                <a:ea typeface="Calibri"/>
                <a:cs typeface="Calibri"/>
                <a:sym typeface="Calibri"/>
              </a:rPr>
              <a:t>, </a:t>
            </a:r>
            <a:r>
              <a:rPr lang="en-US" sz="1000" dirty="0" err="1">
                <a:solidFill>
                  <a:schemeClr val="dk1"/>
                </a:solidFill>
                <a:latin typeface="Calibri"/>
                <a:ea typeface="Calibri"/>
                <a:cs typeface="Calibri"/>
                <a:sym typeface="Calibri"/>
              </a:rPr>
              <a:t>ice+cream</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Key Word/Common Exception Word -</a:t>
            </a:r>
            <a:r>
              <a:rPr lang="en-US" sz="1000" dirty="0">
                <a:solidFill>
                  <a:schemeClr val="dk1"/>
                </a:solidFill>
                <a:latin typeface="Calibri"/>
                <a:ea typeface="Calibri"/>
                <a:cs typeface="Calibri"/>
                <a:sym typeface="Calibri"/>
              </a:rPr>
              <a:t> A word which can’t be phonetically decoded</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Prefix - </a:t>
            </a:r>
            <a:r>
              <a:rPr lang="en-US" sz="1000" dirty="0">
                <a:solidFill>
                  <a:schemeClr val="dk1"/>
                </a:solidFill>
                <a:latin typeface="Calibri"/>
                <a:ea typeface="Calibri"/>
                <a:cs typeface="Calibri"/>
                <a:sym typeface="Calibri"/>
              </a:rPr>
              <a:t>A prefix is added at the beginning of a word in order to turn it into another word e.g. disappear</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Suffix - </a:t>
            </a:r>
            <a:r>
              <a:rPr lang="en-US" sz="1000" dirty="0">
                <a:solidFill>
                  <a:schemeClr val="dk1"/>
                </a:solidFill>
                <a:latin typeface="Calibri"/>
                <a:ea typeface="Calibri"/>
                <a:cs typeface="Calibri"/>
                <a:sym typeface="Calibri"/>
              </a:rPr>
              <a:t>Suffix A suffix is an ‘ending’, used at the end of one word to turn it into another word e.g. teacher</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Pseudo Word - </a:t>
            </a:r>
            <a:r>
              <a:rPr lang="en-US" sz="1000" dirty="0">
                <a:solidFill>
                  <a:schemeClr val="dk1"/>
                </a:solidFill>
                <a:latin typeface="Calibri"/>
                <a:ea typeface="Calibri"/>
                <a:cs typeface="Calibri"/>
                <a:sym typeface="Calibri"/>
              </a:rPr>
              <a:t>Words use to check phonic decoding skills which are not real word </a:t>
            </a:r>
            <a:r>
              <a:rPr lang="en-US" sz="1000" dirty="0" err="1">
                <a:solidFill>
                  <a:schemeClr val="dk1"/>
                </a:solidFill>
                <a:latin typeface="Calibri"/>
                <a:ea typeface="Calibri"/>
                <a:cs typeface="Calibri"/>
                <a:sym typeface="Calibri"/>
              </a:rPr>
              <a:t>eg</a:t>
            </a:r>
            <a:r>
              <a:rPr lang="en-US" sz="1000" dirty="0">
                <a:solidFill>
                  <a:schemeClr val="dk1"/>
                </a:solidFill>
                <a:latin typeface="Calibri"/>
                <a:ea typeface="Calibri"/>
                <a:cs typeface="Calibri"/>
                <a:sym typeface="Calibri"/>
              </a:rPr>
              <a:t> </a:t>
            </a:r>
            <a:r>
              <a:rPr lang="en-US" sz="1000" dirty="0" err="1">
                <a:solidFill>
                  <a:schemeClr val="dk1"/>
                </a:solidFill>
                <a:latin typeface="Calibri"/>
                <a:ea typeface="Calibri"/>
                <a:cs typeface="Calibri"/>
                <a:sym typeface="Calibri"/>
              </a:rPr>
              <a:t>meap</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Homophone - </a:t>
            </a:r>
            <a:r>
              <a:rPr lang="en-US" sz="1000" dirty="0">
                <a:solidFill>
                  <a:schemeClr val="dk1"/>
                </a:solidFill>
                <a:latin typeface="Calibri"/>
                <a:ea typeface="Calibri"/>
                <a:cs typeface="Calibri"/>
                <a:sym typeface="Calibri"/>
              </a:rPr>
              <a:t>Two different words are homophones if they sound exactly the same when pronounced</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dirty="0">
                <a:solidFill>
                  <a:schemeClr val="dk1"/>
                </a:solidFill>
                <a:latin typeface="Calibri"/>
                <a:ea typeface="Calibri"/>
                <a:cs typeface="Calibri"/>
                <a:sym typeface="Calibri"/>
              </a:rPr>
              <a:t>e.g. hear/here</a:t>
            </a:r>
            <a:endParaRPr dirty="0">
              <a:latin typeface="Calibri"/>
              <a:ea typeface="Calibri"/>
              <a:cs typeface="Calibri"/>
              <a:sym typeface="Calibri"/>
            </a:endParaRPr>
          </a:p>
        </p:txBody>
      </p:sp>
      <p:sp>
        <p:nvSpPr>
          <p:cNvPr id="274" name="Google Shape;274;p45"/>
          <p:cNvSpPr txBox="1"/>
          <p:nvPr/>
        </p:nvSpPr>
        <p:spPr>
          <a:xfrm>
            <a:off x="4238625" y="729400"/>
            <a:ext cx="4764600" cy="2019300"/>
          </a:xfrm>
          <a:prstGeom prst="rect">
            <a:avLst/>
          </a:prstGeom>
          <a:solidFill>
            <a:schemeClr val="accent6">
              <a:lumMod val="40000"/>
              <a:lumOff val="60000"/>
            </a:schemeClr>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latin typeface="Calibri"/>
                <a:ea typeface="Calibri"/>
                <a:cs typeface="Calibri"/>
                <a:sym typeface="Calibri"/>
              </a:rPr>
              <a:t>Reading Key Vocabulary </a:t>
            </a:r>
            <a:endParaRPr sz="12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Decoding -</a:t>
            </a:r>
            <a:r>
              <a:rPr lang="en-US" sz="1000" dirty="0">
                <a:solidFill>
                  <a:schemeClr val="dk1"/>
                </a:solidFill>
                <a:latin typeface="Calibri"/>
                <a:ea typeface="Calibri"/>
                <a:cs typeface="Calibri"/>
                <a:sym typeface="Calibri"/>
              </a:rPr>
              <a:t> Breaking down a word into different phonemes to help read it</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Retrieval - </a:t>
            </a:r>
            <a:r>
              <a:rPr lang="en-US" sz="1000" dirty="0">
                <a:solidFill>
                  <a:schemeClr val="dk1"/>
                </a:solidFill>
                <a:latin typeface="Calibri"/>
                <a:ea typeface="Calibri"/>
                <a:cs typeface="Calibri"/>
                <a:sym typeface="Calibri"/>
              </a:rPr>
              <a:t>Finding information from a text</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Prediction - </a:t>
            </a:r>
            <a:r>
              <a:rPr lang="en-US" sz="1000" dirty="0">
                <a:solidFill>
                  <a:schemeClr val="dk1"/>
                </a:solidFill>
                <a:latin typeface="Calibri"/>
                <a:ea typeface="Calibri"/>
                <a:cs typeface="Calibri"/>
                <a:sym typeface="Calibri"/>
              </a:rPr>
              <a:t>Saying what will happen next or as a result of something</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Comprehension</a:t>
            </a:r>
            <a:r>
              <a:rPr lang="en-US" sz="1000" dirty="0">
                <a:solidFill>
                  <a:schemeClr val="dk1"/>
                </a:solidFill>
                <a:latin typeface="Calibri"/>
                <a:ea typeface="Calibri"/>
                <a:cs typeface="Calibri"/>
                <a:sym typeface="Calibri"/>
              </a:rPr>
              <a:t> - Understanding what has been read</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Inference -</a:t>
            </a:r>
            <a:r>
              <a:rPr lang="en-US" sz="1000" dirty="0">
                <a:solidFill>
                  <a:schemeClr val="dk1"/>
                </a:solidFill>
                <a:latin typeface="Calibri"/>
                <a:ea typeface="Calibri"/>
                <a:cs typeface="Calibri"/>
                <a:sym typeface="Calibri"/>
              </a:rPr>
              <a:t> Making assumptions about what is happening in a text </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Deduction - </a:t>
            </a:r>
            <a:r>
              <a:rPr lang="en-US" sz="1000" dirty="0">
                <a:solidFill>
                  <a:schemeClr val="dk1"/>
                </a:solidFill>
                <a:latin typeface="Calibri"/>
                <a:ea typeface="Calibri"/>
                <a:cs typeface="Calibri"/>
                <a:sym typeface="Calibri"/>
              </a:rPr>
              <a:t>Using evidence in a text to support an idea</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US" b="1" dirty="0">
                <a:solidFill>
                  <a:schemeClr val="dk1"/>
                </a:solidFill>
                <a:highlight>
                  <a:srgbClr val="FFFF00"/>
                </a:highlight>
                <a:latin typeface="Calibri"/>
                <a:ea typeface="Calibri"/>
                <a:cs typeface="Calibri"/>
                <a:sym typeface="Calibri"/>
              </a:rPr>
              <a:t>Don’t forget the Reading Challenge!</a:t>
            </a:r>
            <a:endParaRPr dirty="0">
              <a:highlight>
                <a:srgbClr val="FFFF00"/>
              </a:highlight>
              <a:latin typeface="Calibri"/>
              <a:ea typeface="Calibri"/>
              <a:cs typeface="Calibri"/>
              <a:sym typeface="Calibri"/>
            </a:endParaRPr>
          </a:p>
        </p:txBody>
      </p:sp>
      <p:sp>
        <p:nvSpPr>
          <p:cNvPr id="276" name="Google Shape;276;p45"/>
          <p:cNvSpPr txBox="1"/>
          <p:nvPr/>
        </p:nvSpPr>
        <p:spPr>
          <a:xfrm>
            <a:off x="4238625" y="2805850"/>
            <a:ext cx="4764600" cy="2766300"/>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200" b="1" dirty="0">
                <a:solidFill>
                  <a:schemeClr val="dk1"/>
                </a:solidFill>
              </a:rPr>
              <a:t>Grammar Key Vocabulary </a:t>
            </a:r>
            <a:endParaRPr sz="1200" b="1" dirty="0">
              <a:solidFill>
                <a:schemeClr val="dk1"/>
              </a:solidFill>
            </a:endParaRPr>
          </a:p>
          <a:p>
            <a:pPr marL="0" lvl="0" indent="0" algn="l" rtl="0">
              <a:spcBef>
                <a:spcPts val="0"/>
              </a:spcBef>
              <a:spcAft>
                <a:spcPts val="0"/>
              </a:spcAft>
              <a:buClr>
                <a:schemeClr val="dk1"/>
              </a:buClr>
              <a:buSzPts val="1100"/>
              <a:buFont typeface="Arial"/>
              <a:buNone/>
            </a:pPr>
            <a:endParaRPr sz="500" b="1" dirty="0">
              <a:solidFill>
                <a:schemeClr val="dk1"/>
              </a:solidFill>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Adjective - </a:t>
            </a:r>
            <a:r>
              <a:rPr lang="en-US" sz="1000" dirty="0">
                <a:solidFill>
                  <a:schemeClr val="dk1"/>
                </a:solidFill>
                <a:latin typeface="Calibri"/>
                <a:ea typeface="Calibri"/>
                <a:cs typeface="Calibri"/>
                <a:sym typeface="Calibri"/>
              </a:rPr>
              <a:t>Used before a noun to make the noun’s meaning more specific e.g. tall, blue</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Noun - </a:t>
            </a:r>
            <a:r>
              <a:rPr lang="en-US" sz="1000" dirty="0">
                <a:solidFill>
                  <a:schemeClr val="dk1"/>
                </a:solidFill>
                <a:latin typeface="Calibri"/>
                <a:ea typeface="Calibri"/>
                <a:cs typeface="Calibri"/>
                <a:sym typeface="Calibri"/>
              </a:rPr>
              <a:t>Nouns are sometimes called ‘naming words’ because they name people, places and ‘things’ e.g. table, hotel</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Verb - </a:t>
            </a:r>
            <a:r>
              <a:rPr lang="en-US" sz="1000" dirty="0">
                <a:solidFill>
                  <a:schemeClr val="dk1"/>
                </a:solidFill>
                <a:latin typeface="Calibri"/>
                <a:ea typeface="Calibri"/>
                <a:cs typeface="Calibri"/>
                <a:sym typeface="Calibri"/>
              </a:rPr>
              <a:t>Verbs are sometimes called ‘doing words’ because many verbs name an action that someone does e.g. run, cook</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Adverb - </a:t>
            </a:r>
            <a:r>
              <a:rPr lang="en-US" sz="1000" dirty="0">
                <a:solidFill>
                  <a:schemeClr val="dk1"/>
                </a:solidFill>
                <a:latin typeface="Calibri"/>
                <a:ea typeface="Calibri"/>
                <a:cs typeface="Calibri"/>
                <a:sym typeface="Calibri"/>
              </a:rPr>
              <a:t>These modifying the verb e.g. quickly, happily</a:t>
            </a:r>
            <a:endParaRPr sz="10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Statement - </a:t>
            </a:r>
            <a:r>
              <a:rPr lang="en-US" sz="1000" dirty="0">
                <a:solidFill>
                  <a:schemeClr val="dk1"/>
                </a:solidFill>
                <a:latin typeface="Calibri"/>
                <a:ea typeface="Calibri"/>
                <a:cs typeface="Calibri"/>
                <a:sym typeface="Calibri"/>
              </a:rPr>
              <a:t>States a fact or something that has happened.</a:t>
            </a:r>
            <a:r>
              <a:rPr lang="en-US" sz="1000" b="1" dirty="0">
                <a:solidFill>
                  <a:schemeClr val="dk1"/>
                </a:solidFill>
                <a:latin typeface="Calibri"/>
                <a:ea typeface="Calibri"/>
                <a:cs typeface="Calibri"/>
                <a:sym typeface="Calibri"/>
              </a:rPr>
              <a:t> E.g. You are my friend. </a:t>
            </a: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Command - </a:t>
            </a:r>
            <a:r>
              <a:rPr lang="en-US" sz="1000" dirty="0">
                <a:solidFill>
                  <a:schemeClr val="dk1"/>
                </a:solidFill>
                <a:latin typeface="Calibri"/>
                <a:ea typeface="Calibri"/>
                <a:cs typeface="Calibri"/>
                <a:sym typeface="Calibri"/>
              </a:rPr>
              <a:t>Something you have to do. </a:t>
            </a:r>
            <a:r>
              <a:rPr lang="en-US" sz="1000" b="1" dirty="0">
                <a:solidFill>
                  <a:schemeClr val="dk1"/>
                </a:solidFill>
                <a:latin typeface="Calibri"/>
                <a:ea typeface="Calibri"/>
                <a:cs typeface="Calibri"/>
                <a:sym typeface="Calibri"/>
              </a:rPr>
              <a:t>E.g. Be my friend! </a:t>
            </a:r>
            <a:endParaRPr sz="10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1000" b="1" dirty="0">
                <a:solidFill>
                  <a:schemeClr val="dk1"/>
                </a:solidFill>
                <a:latin typeface="Calibri"/>
                <a:ea typeface="Calibri"/>
                <a:cs typeface="Calibri"/>
                <a:sym typeface="Calibri"/>
              </a:rPr>
              <a:t>Exclamation - </a:t>
            </a:r>
            <a:r>
              <a:rPr lang="en-US" sz="1000" dirty="0">
                <a:solidFill>
                  <a:schemeClr val="dk1"/>
                </a:solidFill>
                <a:latin typeface="Calibri"/>
                <a:ea typeface="Calibri"/>
                <a:cs typeface="Calibri"/>
                <a:sym typeface="Calibri"/>
              </a:rPr>
              <a:t>When something is exclaimed- start with ‘what’ or ‘how’. </a:t>
            </a:r>
            <a:r>
              <a:rPr lang="en-US" sz="1000" b="1" dirty="0">
                <a:solidFill>
                  <a:schemeClr val="dk1"/>
                </a:solidFill>
                <a:latin typeface="Calibri"/>
                <a:ea typeface="Calibri"/>
                <a:cs typeface="Calibri"/>
                <a:sym typeface="Calibri"/>
              </a:rPr>
              <a:t>E.g. What a good friend you are!</a:t>
            </a:r>
            <a:endParaRPr sz="1000" b="1" dirty="0">
              <a:solidFill>
                <a:schemeClr val="dk1"/>
              </a:solidFill>
              <a:latin typeface="Calibri"/>
              <a:ea typeface="Calibri"/>
              <a:cs typeface="Calibri"/>
              <a:sym typeface="Calibri"/>
            </a:endParaRPr>
          </a:p>
          <a:p>
            <a:pPr marL="0" lvl="0" indent="0" algn="l" rtl="0">
              <a:spcBef>
                <a:spcPts val="0"/>
              </a:spcBef>
              <a:spcAft>
                <a:spcPts val="0"/>
              </a:spcAft>
              <a:buNone/>
            </a:pPr>
            <a:endParaRPr sz="500" b="1" dirty="0">
              <a:latin typeface="Calibri"/>
              <a:ea typeface="Calibri"/>
              <a:cs typeface="Calibri"/>
              <a:sym typeface="Calibri"/>
            </a:endParaRPr>
          </a:p>
          <a:p>
            <a:pPr marL="0" lvl="0" indent="0" algn="l" rtl="0">
              <a:spcBef>
                <a:spcPts val="0"/>
              </a:spcBef>
              <a:spcAft>
                <a:spcPts val="0"/>
              </a:spcAft>
              <a:buNone/>
            </a:pPr>
            <a:r>
              <a:rPr lang="en-US" sz="1000" b="1" dirty="0">
                <a:latin typeface="Calibri"/>
                <a:ea typeface="Calibri"/>
                <a:cs typeface="Calibri"/>
                <a:sym typeface="Calibri"/>
              </a:rPr>
              <a:t>Noun Phrase - </a:t>
            </a:r>
            <a:r>
              <a:rPr lang="en-US" sz="1000" dirty="0">
                <a:latin typeface="Calibri"/>
                <a:ea typeface="Calibri"/>
                <a:cs typeface="Calibri"/>
                <a:sym typeface="Calibri"/>
              </a:rPr>
              <a:t>A phrase where an adjective is used before a noun to describe it e.g. blue table, fierce fox</a:t>
            </a:r>
            <a:endParaRPr sz="1000" b="1"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3" name="Google Shape;283;p46"/>
          <p:cNvSpPr txBox="1"/>
          <p:nvPr/>
        </p:nvSpPr>
        <p:spPr>
          <a:xfrm>
            <a:off x="105575" y="171900"/>
            <a:ext cx="5828400" cy="459600"/>
          </a:xfrm>
          <a:prstGeom prst="rect">
            <a:avLst/>
          </a:prstGeom>
          <a:solidFill>
            <a:srgbClr val="EAD1D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dirty="0">
                <a:solidFill>
                  <a:schemeClr val="dk1"/>
                </a:solidFill>
                <a:latin typeface="Calibri"/>
                <a:ea typeface="Calibri"/>
                <a:cs typeface="Calibri"/>
                <a:sym typeface="Calibri"/>
              </a:rPr>
              <a:t>English - Knowledge</a:t>
            </a: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100"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ctr" rtl="0">
              <a:spcBef>
                <a:spcPts val="0"/>
              </a:spcBef>
              <a:spcAft>
                <a:spcPts val="0"/>
              </a:spcAft>
              <a:buNone/>
            </a:pPr>
            <a:endParaRPr sz="1800" b="1" dirty="0">
              <a:solidFill>
                <a:schemeClr val="dk1"/>
              </a:solidFill>
              <a:latin typeface="Calibri"/>
              <a:ea typeface="Calibri"/>
              <a:cs typeface="Calibri"/>
              <a:sym typeface="Calibri"/>
            </a:endParaRPr>
          </a:p>
          <a:p>
            <a:pPr marL="0" lvl="0" indent="0" algn="l" rtl="0">
              <a:spcBef>
                <a:spcPts val="0"/>
              </a:spcBef>
              <a:spcAft>
                <a:spcPts val="0"/>
              </a:spcAft>
              <a:buNone/>
            </a:pPr>
            <a:endParaRPr sz="1800" b="1" dirty="0">
              <a:latin typeface="Calibri"/>
              <a:ea typeface="Calibri"/>
              <a:cs typeface="Calibri"/>
              <a:sym typeface="Calibri"/>
            </a:endParaRPr>
          </a:p>
          <a:p>
            <a:pPr marL="0" lvl="0" indent="0" algn="l" rtl="0">
              <a:spcBef>
                <a:spcPts val="0"/>
              </a:spcBef>
              <a:spcAft>
                <a:spcPts val="0"/>
              </a:spcAft>
              <a:buNone/>
            </a:pPr>
            <a:endParaRPr sz="1800" dirty="0">
              <a:latin typeface="Calibri"/>
              <a:ea typeface="Calibri"/>
              <a:cs typeface="Calibri"/>
              <a:sym typeface="Calibri"/>
            </a:endParaRPr>
          </a:p>
        </p:txBody>
      </p:sp>
      <p:sp>
        <p:nvSpPr>
          <p:cNvPr id="284" name="Google Shape;284;p46"/>
          <p:cNvSpPr txBox="1"/>
          <p:nvPr/>
        </p:nvSpPr>
        <p:spPr>
          <a:xfrm>
            <a:off x="6076950" y="286644"/>
            <a:ext cx="2926200" cy="2057972"/>
          </a:xfrm>
          <a:prstGeom prst="rect">
            <a:avLst/>
          </a:prstGeom>
          <a:solidFill>
            <a:srgbClr val="FFE5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HOW TO HELP - Phonics/Spelling - </a:t>
            </a: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Practise</a:t>
            </a:r>
            <a:r>
              <a:rPr lang="en-US" sz="1100" dirty="0">
                <a:solidFill>
                  <a:schemeClr val="dk1"/>
                </a:solidFill>
                <a:latin typeface="Calibri"/>
                <a:ea typeface="Calibri"/>
                <a:cs typeface="Calibri"/>
                <a:sym typeface="Calibri"/>
              </a:rPr>
              <a:t> reading and spelling key words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Use Read, Write Inc. Phonics sheets sent home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Learn your child’s spellings with them</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Encourage writing spelling words in </a:t>
            </a:r>
            <a:r>
              <a:rPr lang="en-US" sz="1200" dirty="0">
                <a:solidFill>
                  <a:schemeClr val="dk1"/>
                </a:solidFill>
                <a:latin typeface="Calibri"/>
                <a:ea typeface="Calibri"/>
                <a:cs typeface="Calibri"/>
                <a:sym typeface="Calibri"/>
              </a:rPr>
              <a:t>sentences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Encourage your child to write stories and  letters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dirty="0">
                <a:solidFill>
                  <a:schemeClr val="dk1"/>
                </a:solidFill>
                <a:latin typeface="Calibri"/>
                <a:ea typeface="Calibri"/>
                <a:cs typeface="Calibri"/>
                <a:sym typeface="Calibri"/>
              </a:rPr>
              <a:t>- Help your child to spot patterns in their spellings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None/>
            </a:pPr>
            <a:endParaRPr sz="5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285" name="Google Shape;285;p46"/>
          <p:cNvSpPr txBox="1"/>
          <p:nvPr/>
        </p:nvSpPr>
        <p:spPr>
          <a:xfrm>
            <a:off x="6076950" y="3727938"/>
            <a:ext cx="2926200" cy="1868811"/>
          </a:xfrm>
          <a:prstGeom prst="rect">
            <a:avLst/>
          </a:prstGeom>
          <a:solidFill>
            <a:srgbClr val="B6D7A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latin typeface="Calibri"/>
                <a:ea typeface="Calibri"/>
                <a:cs typeface="Calibri"/>
                <a:sym typeface="Calibri"/>
              </a:rPr>
              <a:t>HOW TO HELP - Reading -</a:t>
            </a:r>
            <a:endParaRPr sz="1600" b="1" dirty="0">
              <a:solidFill>
                <a:schemeClr val="dk1"/>
              </a:solidFill>
              <a:latin typeface="Calibri"/>
              <a:ea typeface="Calibri"/>
              <a:cs typeface="Calibri"/>
              <a:sym typeface="Calibri"/>
            </a:endParaRPr>
          </a:p>
          <a:p>
            <a:pPr marL="0" lvl="0" indent="0" algn="l" rtl="0">
              <a:spcBef>
                <a:spcPts val="0"/>
              </a:spcBef>
              <a:spcAft>
                <a:spcPts val="0"/>
              </a:spcAft>
              <a:buNone/>
            </a:pPr>
            <a:endParaRPr sz="7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Read to your child (lots)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Try not to over correct your child</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Visit the school’s Library (at least weekly)</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Visit local libraries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Read comics/magazines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Let your child see you read</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Make reading enjoyable- not a battle</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Let children read what interests them</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5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a:p>
            <a:pPr marL="0" lvl="0" indent="0" algn="l" rtl="0">
              <a:spcBef>
                <a:spcPts val="0"/>
              </a:spcBef>
              <a:spcAft>
                <a:spcPts val="0"/>
              </a:spcAft>
              <a:buNone/>
            </a:pPr>
            <a:endParaRPr sz="1200" b="1" dirty="0">
              <a:solidFill>
                <a:schemeClr val="dk1"/>
              </a:solidFill>
              <a:latin typeface="Calibri"/>
              <a:ea typeface="Calibri"/>
              <a:cs typeface="Calibri"/>
              <a:sym typeface="Calibri"/>
            </a:endParaRPr>
          </a:p>
        </p:txBody>
      </p:sp>
      <p:sp>
        <p:nvSpPr>
          <p:cNvPr id="286" name="Google Shape;286;p46"/>
          <p:cNvSpPr txBox="1"/>
          <p:nvPr/>
        </p:nvSpPr>
        <p:spPr>
          <a:xfrm>
            <a:off x="6076950" y="2438400"/>
            <a:ext cx="2926200" cy="1195754"/>
          </a:xfrm>
          <a:prstGeom prst="rect">
            <a:avLst/>
          </a:prstGeom>
          <a:solidFill>
            <a:srgbClr val="C9DAF8"/>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dirty="0">
                <a:solidFill>
                  <a:schemeClr val="dk1"/>
                </a:solidFill>
                <a:latin typeface="Calibri"/>
                <a:ea typeface="Calibri"/>
                <a:cs typeface="Calibri"/>
                <a:sym typeface="Calibri"/>
              </a:rPr>
              <a:t>HOW TO HELP - Grammar </a:t>
            </a:r>
            <a:endParaRPr sz="1600" b="1" dirty="0">
              <a:solidFill>
                <a:schemeClr val="dk1"/>
              </a:solidFill>
              <a:latin typeface="Calibri"/>
              <a:ea typeface="Calibri"/>
              <a:cs typeface="Calibri"/>
              <a:sym typeface="Calibri"/>
            </a:endParaRPr>
          </a:p>
          <a:p>
            <a:pPr marL="0" lvl="0" indent="0" algn="l" rtl="0">
              <a:spcBef>
                <a:spcPts val="0"/>
              </a:spcBef>
              <a:spcAft>
                <a:spcPts val="0"/>
              </a:spcAft>
              <a:buNone/>
            </a:pPr>
            <a:endParaRPr sz="7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Speak in grammatically accurate sentences</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Work together on your child’s grammar homework</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Encourage your child to spot punctuation </a:t>
            </a:r>
            <a:endParaRPr sz="1600" b="1" dirty="0">
              <a:solidFill>
                <a:schemeClr val="dk1"/>
              </a:solidFill>
              <a:latin typeface="Calibri"/>
              <a:ea typeface="Calibri"/>
              <a:cs typeface="Calibri"/>
              <a:sym typeface="Calibri"/>
            </a:endParaRPr>
          </a:p>
        </p:txBody>
      </p:sp>
      <p:sp>
        <p:nvSpPr>
          <p:cNvPr id="288" name="Google Shape;288;p46"/>
          <p:cNvSpPr txBox="1"/>
          <p:nvPr/>
        </p:nvSpPr>
        <p:spPr>
          <a:xfrm>
            <a:off x="105575" y="4253700"/>
            <a:ext cx="5828400" cy="1343100"/>
          </a:xfrm>
          <a:prstGeom prst="rect">
            <a:avLst/>
          </a:prstGeom>
          <a:solidFill>
            <a:srgbClr val="FFE59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dirty="0">
                <a:solidFill>
                  <a:schemeClr val="dk1"/>
                </a:solidFill>
                <a:latin typeface="Calibri"/>
                <a:ea typeface="Calibri"/>
                <a:cs typeface="Calibri"/>
                <a:sym typeface="Calibri"/>
              </a:rPr>
              <a:t>HOW TO HELP - Writing </a:t>
            </a: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endParaRPr sz="11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a:t>
            </a:r>
            <a:r>
              <a:rPr lang="en-US" sz="1100" dirty="0" err="1">
                <a:solidFill>
                  <a:schemeClr val="dk1"/>
                </a:solidFill>
                <a:latin typeface="Calibri"/>
                <a:ea typeface="Calibri"/>
                <a:cs typeface="Calibri"/>
                <a:sym typeface="Calibri"/>
              </a:rPr>
              <a:t>Practise</a:t>
            </a:r>
            <a:r>
              <a:rPr lang="en-US" sz="1100" dirty="0">
                <a:solidFill>
                  <a:schemeClr val="dk1"/>
                </a:solidFill>
                <a:latin typeface="Calibri"/>
                <a:ea typeface="Calibri"/>
                <a:cs typeface="Calibri"/>
                <a:sym typeface="Calibri"/>
              </a:rPr>
              <a:t> correct letter formation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Don’t over correct independent writing- aim for enthusiasm</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Provide a range of writing opportunities at home</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Let your child see you writing </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r>
              <a:rPr lang="en-US" sz="1100" dirty="0">
                <a:solidFill>
                  <a:schemeClr val="dk1"/>
                </a:solidFill>
                <a:latin typeface="Calibri"/>
                <a:ea typeface="Calibri"/>
                <a:cs typeface="Calibri"/>
                <a:sym typeface="Calibri"/>
              </a:rPr>
              <a:t>- Where possible, write for a purpose, e.g. Letters, Postcards, Invitations, </a:t>
            </a:r>
            <a:r>
              <a:rPr lang="en-US" sz="1100" dirty="0" err="1">
                <a:solidFill>
                  <a:schemeClr val="dk1"/>
                </a:solidFill>
                <a:latin typeface="Calibri"/>
                <a:ea typeface="Calibri"/>
                <a:cs typeface="Calibri"/>
                <a:sym typeface="Calibri"/>
              </a:rPr>
              <a:t>etc</a:t>
            </a:r>
            <a:endParaRPr sz="1100" dirty="0">
              <a:solidFill>
                <a:schemeClr val="dk1"/>
              </a:solidFill>
              <a:latin typeface="Calibri"/>
              <a:ea typeface="Calibri"/>
              <a:cs typeface="Calibri"/>
              <a:sym typeface="Calibri"/>
            </a:endParaRPr>
          </a:p>
          <a:p>
            <a:pPr marL="0" lvl="0" indent="0" algn="l" rtl="0">
              <a:spcBef>
                <a:spcPts val="0"/>
              </a:spcBef>
              <a:spcAft>
                <a:spcPts val="0"/>
              </a:spcAft>
              <a:buNone/>
            </a:pPr>
            <a:endParaRPr sz="1000" dirty="0">
              <a:solidFill>
                <a:schemeClr val="dk1"/>
              </a:solidFill>
              <a:latin typeface="Calibri"/>
              <a:ea typeface="Calibri"/>
              <a:cs typeface="Calibri"/>
              <a:sym typeface="Calibri"/>
            </a:endParaRPr>
          </a:p>
          <a:p>
            <a:pPr marL="0" lvl="0" indent="0" algn="l" rtl="0">
              <a:spcBef>
                <a:spcPts val="0"/>
              </a:spcBef>
              <a:spcAft>
                <a:spcPts val="0"/>
              </a:spcAft>
              <a:buNone/>
            </a:pPr>
            <a:endParaRPr sz="1000" b="1" dirty="0">
              <a:solidFill>
                <a:schemeClr val="dk1"/>
              </a:solidFill>
              <a:latin typeface="Calibri"/>
              <a:ea typeface="Calibri"/>
              <a:cs typeface="Calibri"/>
              <a:sym typeface="Calibri"/>
            </a:endParaRPr>
          </a:p>
          <a:p>
            <a:pPr marL="0" lvl="0" indent="0" algn="l" rtl="0">
              <a:spcBef>
                <a:spcPts val="0"/>
              </a:spcBef>
              <a:spcAft>
                <a:spcPts val="0"/>
              </a:spcAft>
              <a:buNone/>
            </a:pPr>
            <a:endParaRPr sz="5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289" name="Google Shape;289;p46"/>
          <p:cNvSpPr txBox="1"/>
          <p:nvPr/>
        </p:nvSpPr>
        <p:spPr>
          <a:xfrm>
            <a:off x="105575" y="631500"/>
            <a:ext cx="5828400" cy="3524100"/>
          </a:xfrm>
          <a:prstGeom prst="rect">
            <a:avLst/>
          </a:prstGeom>
          <a:solidFill>
            <a:srgbClr val="F9CB9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solidFill>
                  <a:srgbClr val="000000"/>
                </a:solidFill>
                <a:latin typeface="Calibri"/>
                <a:ea typeface="Calibri"/>
                <a:cs typeface="Calibri"/>
                <a:sym typeface="Calibri"/>
              </a:rPr>
              <a:t>	WRITING – </a:t>
            </a:r>
            <a:r>
              <a:rPr lang="en-US" sz="1200" b="1" dirty="0">
                <a:latin typeface="Calibri"/>
                <a:ea typeface="Calibri"/>
                <a:cs typeface="Calibri"/>
                <a:sym typeface="Calibri"/>
              </a:rPr>
              <a:t>Letter writing, poetry, stories from another culture.</a:t>
            </a:r>
            <a:endParaRPr lang="en-US" sz="1200" b="1" dirty="0">
              <a:solidFill>
                <a:srgbClr val="000000"/>
              </a:solidFill>
              <a:latin typeface="Calibri"/>
              <a:ea typeface="Calibri"/>
              <a:cs typeface="Calibri"/>
              <a:sym typeface="Calibri"/>
            </a:endParaRPr>
          </a:p>
          <a:p>
            <a:pPr marL="0" lvl="0" indent="0" algn="l" rtl="0">
              <a:spcBef>
                <a:spcPts val="0"/>
              </a:spcBef>
              <a:spcAft>
                <a:spcPts val="0"/>
              </a:spcAft>
              <a:buNone/>
            </a:pPr>
            <a:r>
              <a:rPr lang="en-US" sz="1200" b="1" dirty="0">
                <a:solidFill>
                  <a:srgbClr val="000000"/>
                </a:solidFill>
                <a:latin typeface="Calibri"/>
                <a:ea typeface="Calibri"/>
                <a:cs typeface="Calibri"/>
                <a:sym typeface="Calibri"/>
              </a:rPr>
              <a:t> 	  </a:t>
            </a:r>
            <a:r>
              <a:rPr lang="en-US" sz="1200" b="1" dirty="0">
                <a:solidFill>
                  <a:schemeClr val="accent1"/>
                </a:solidFill>
                <a:latin typeface="Calibri"/>
                <a:ea typeface="Calibri"/>
                <a:cs typeface="Calibri"/>
                <a:sym typeface="Calibri"/>
              </a:rPr>
              <a:t>Letters checklist</a:t>
            </a:r>
          </a:p>
          <a:p>
            <a:pPr marL="0" lvl="0" indent="0" algn="l" rtl="0">
              <a:spcBef>
                <a:spcPts val="0"/>
              </a:spcBef>
              <a:spcAft>
                <a:spcPts val="0"/>
              </a:spcAft>
              <a:buNone/>
            </a:pPr>
            <a:endParaRPr sz="700" b="1" dirty="0">
              <a:solidFill>
                <a:srgbClr val="000000"/>
              </a:solidFill>
              <a:latin typeface="Calibri"/>
              <a:ea typeface="Calibri"/>
              <a:cs typeface="Calibri"/>
              <a:sym typeface="Calibri"/>
            </a:endParaRPr>
          </a:p>
          <a:p>
            <a:pPr marL="0" lvl="0" indent="0" algn="l" rtl="0">
              <a:spcBef>
                <a:spcPts val="0"/>
              </a:spcBef>
              <a:spcAft>
                <a:spcPts val="0"/>
              </a:spcAft>
              <a:buNone/>
            </a:pPr>
            <a:endParaRPr sz="700" dirty="0">
              <a:solidFill>
                <a:srgbClr val="000000"/>
              </a:solidFill>
              <a:latin typeface="Calibri"/>
              <a:ea typeface="Calibri"/>
              <a:cs typeface="Calibri"/>
              <a:sym typeface="Calibri"/>
            </a:endParaRPr>
          </a:p>
          <a:p>
            <a:pPr marL="0" lvl="0" indent="0" algn="l" rtl="0">
              <a:spcBef>
                <a:spcPts val="0"/>
              </a:spcBef>
              <a:spcAft>
                <a:spcPts val="0"/>
              </a:spcAft>
              <a:buNone/>
            </a:pPr>
            <a:endParaRPr dirty="0">
              <a:solidFill>
                <a:srgbClr val="000000"/>
              </a:solidFill>
              <a:latin typeface="Calibri"/>
              <a:ea typeface="Calibri"/>
              <a:cs typeface="Calibri"/>
              <a:sym typeface="Calibri"/>
            </a:endParaRPr>
          </a:p>
          <a:p>
            <a:pPr marL="0" lvl="0" indent="0" algn="l" rtl="0">
              <a:spcBef>
                <a:spcPts val="0"/>
              </a:spcBef>
              <a:spcAft>
                <a:spcPts val="0"/>
              </a:spcAft>
              <a:buNone/>
            </a:pPr>
            <a:endParaRPr sz="500" dirty="0">
              <a:solidFill>
                <a:srgbClr val="000000"/>
              </a:solidFill>
              <a:latin typeface="Calibri"/>
              <a:ea typeface="Calibri"/>
              <a:cs typeface="Calibri"/>
              <a:sym typeface="Calibri"/>
            </a:endParaRPr>
          </a:p>
          <a:p>
            <a:pPr marL="0" lvl="0" indent="0" algn="l" rtl="0">
              <a:spcBef>
                <a:spcPts val="0"/>
              </a:spcBef>
              <a:spcAft>
                <a:spcPts val="0"/>
              </a:spcAft>
              <a:buNone/>
            </a:pPr>
            <a:endParaRPr sz="700" dirty="0">
              <a:solidFill>
                <a:srgbClr val="000000"/>
              </a:solidFill>
              <a:latin typeface="Calibri"/>
              <a:ea typeface="Calibri"/>
              <a:cs typeface="Calibri"/>
              <a:sym typeface="Calibri"/>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endParaRPr sz="1100" dirty="0">
              <a:solidFill>
                <a:srgbClr val="000000"/>
              </a:solidFill>
            </a:endParaRPr>
          </a:p>
          <a:p>
            <a:pPr marL="0" lvl="0" indent="0" algn="l" rtl="0">
              <a:spcBef>
                <a:spcPts val="0"/>
              </a:spcBef>
              <a:spcAft>
                <a:spcPts val="0"/>
              </a:spcAft>
              <a:buNone/>
            </a:pPr>
            <a:endParaRPr sz="1000" dirty="0">
              <a:solidFill>
                <a:srgbClr val="000000"/>
              </a:solidFill>
              <a:latin typeface="Calibri"/>
              <a:ea typeface="Calibri"/>
              <a:cs typeface="Calibri"/>
              <a:sym typeface="Calibri"/>
            </a:endParaRPr>
          </a:p>
          <a:p>
            <a:pPr marL="0" lvl="0" indent="0" algn="l" rtl="0">
              <a:spcBef>
                <a:spcPts val="0"/>
              </a:spcBef>
              <a:spcAft>
                <a:spcPts val="0"/>
              </a:spcAft>
              <a:buNone/>
            </a:pPr>
            <a:endParaRPr sz="1000" b="1" dirty="0">
              <a:solidFill>
                <a:srgbClr val="000000"/>
              </a:solidFill>
              <a:latin typeface="Calibri"/>
              <a:ea typeface="Calibri"/>
              <a:cs typeface="Calibri"/>
              <a:sym typeface="Calibri"/>
            </a:endParaRPr>
          </a:p>
          <a:p>
            <a:pPr marL="0" lvl="0" indent="0" algn="l" rtl="0">
              <a:spcBef>
                <a:spcPts val="0"/>
              </a:spcBef>
              <a:spcAft>
                <a:spcPts val="0"/>
              </a:spcAft>
              <a:buNone/>
            </a:pPr>
            <a:endParaRPr sz="500" dirty="0">
              <a:solidFill>
                <a:srgbClr val="0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26C5F9B5-975F-4E77-91CC-A86BF5B2DAE1}"/>
              </a:ext>
            </a:extLst>
          </p:cNvPr>
          <p:cNvPicPr>
            <a:picLocks noChangeAspect="1"/>
          </p:cNvPicPr>
          <p:nvPr/>
        </p:nvPicPr>
        <p:blipFill>
          <a:blip r:embed="rId3"/>
          <a:stretch>
            <a:fillRect/>
          </a:stretch>
        </p:blipFill>
        <p:spPr>
          <a:xfrm>
            <a:off x="1234460" y="1091100"/>
            <a:ext cx="949871" cy="3039588"/>
          </a:xfrm>
          <a:prstGeom prst="rect">
            <a:avLst/>
          </a:prstGeom>
        </p:spPr>
      </p:pic>
      <p:pic>
        <p:nvPicPr>
          <p:cNvPr id="7" name="Picture 6">
            <a:extLst>
              <a:ext uri="{FF2B5EF4-FFF2-40B4-BE49-F238E27FC236}">
                <a16:creationId xmlns:a16="http://schemas.microsoft.com/office/drawing/2014/main" id="{BE088C82-18DE-470C-8ECF-96B5D03A1932}"/>
              </a:ext>
            </a:extLst>
          </p:cNvPr>
          <p:cNvPicPr>
            <a:picLocks noChangeAspect="1"/>
          </p:cNvPicPr>
          <p:nvPr/>
        </p:nvPicPr>
        <p:blipFill>
          <a:blip r:embed="rId4"/>
          <a:stretch>
            <a:fillRect/>
          </a:stretch>
        </p:blipFill>
        <p:spPr>
          <a:xfrm>
            <a:off x="3313215" y="980712"/>
            <a:ext cx="2220686" cy="3174888"/>
          </a:xfrm>
          <a:prstGeom prst="rect">
            <a:avLst/>
          </a:prstGeom>
        </p:spPr>
      </p:pic>
      <p:sp>
        <p:nvSpPr>
          <p:cNvPr id="8" name="Rectangle 7">
            <a:extLst>
              <a:ext uri="{FF2B5EF4-FFF2-40B4-BE49-F238E27FC236}">
                <a16:creationId xmlns:a16="http://schemas.microsoft.com/office/drawing/2014/main" id="{C6EB69A0-4567-498E-95B1-877508A8A7F5}"/>
              </a:ext>
            </a:extLst>
          </p:cNvPr>
          <p:cNvSpPr/>
          <p:nvPr/>
        </p:nvSpPr>
        <p:spPr>
          <a:xfrm>
            <a:off x="4572000" y="3826038"/>
            <a:ext cx="676894" cy="1521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9877" y="134273"/>
            <a:ext cx="8235456" cy="5472192"/>
          </a:xfrm>
          <a:prstGeom prst="rect">
            <a:avLst/>
          </a:prstGeom>
        </p:spPr>
      </p:pic>
    </p:spTree>
    <p:extLst>
      <p:ext uri="{BB962C8B-B14F-4D97-AF65-F5344CB8AC3E}">
        <p14:creationId xmlns:p14="http://schemas.microsoft.com/office/powerpoint/2010/main" val="3970718385"/>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412</TotalTime>
  <Words>2206</Words>
  <Application>Microsoft Office PowerPoint</Application>
  <PresentationFormat>On-screen Show (16:10)</PresentationFormat>
  <Paragraphs>373</Paragraphs>
  <Slides>20</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Arial</vt:lpstr>
      <vt:lpstr>Times New Roman</vt:lpstr>
      <vt:lpstr>Office Theme</vt:lpstr>
      <vt:lpstr>KNOWLEDGE ORGANISER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KNOWLEDGE ORGANISER</dc:title>
  <dc:creator>Katie Bladon</dc:creator>
  <cp:lastModifiedBy>Katie Bladon</cp:lastModifiedBy>
  <cp:revision>57</cp:revision>
  <dcterms:modified xsi:type="dcterms:W3CDTF">2021-01-05T14:10:20Z</dcterms:modified>
</cp:coreProperties>
</file>